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1"/>
  </p:notesMasterIdLst>
  <p:sldIdLst>
    <p:sldId id="278" r:id="rId2"/>
    <p:sldId id="275" r:id="rId3"/>
    <p:sldId id="273" r:id="rId4"/>
    <p:sldId id="295" r:id="rId5"/>
    <p:sldId id="294" r:id="rId6"/>
    <p:sldId id="276" r:id="rId7"/>
    <p:sldId id="286" r:id="rId8"/>
    <p:sldId id="280" r:id="rId9"/>
    <p:sldId id="266" r:id="rId10"/>
    <p:sldId id="287" r:id="rId11"/>
    <p:sldId id="290" r:id="rId12"/>
    <p:sldId id="281" r:id="rId13"/>
    <p:sldId id="288" r:id="rId14"/>
    <p:sldId id="268" r:id="rId15"/>
    <p:sldId id="291" r:id="rId16"/>
    <p:sldId id="292" r:id="rId17"/>
    <p:sldId id="293" r:id="rId18"/>
    <p:sldId id="296" r:id="rId19"/>
    <p:sldId id="279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9933"/>
    <a:srgbClr val="006600"/>
    <a:srgbClr val="0D8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6" autoAdjust="0"/>
    <p:restoredTop sz="86385" autoAdjust="0"/>
  </p:normalViewPr>
  <p:slideViewPr>
    <p:cSldViewPr snapToGrid="0"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AEC14-5CD8-4302-BAB6-E0F14E2B7A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56AD060-597D-4EA2-AA22-7EADD13F8837}">
      <dgm:prSet phldrT="[Tekst]" custT="1"/>
      <dgm:spPr>
        <a:solidFill>
          <a:schemeClr val="accent5">
            <a:lumMod val="25000"/>
          </a:schemeClr>
        </a:solidFill>
      </dgm:spPr>
      <dgm:t>
        <a:bodyPr/>
        <a:lstStyle/>
        <a:p>
          <a:r>
            <a:rPr lang="pl-PL" sz="2000" dirty="0">
              <a:latin typeface="Nyala" panose="02000504070300020003" pitchFamily="2" charset="0"/>
            </a:rPr>
            <a:t>JEZYK OBCY JAKO PRZEDMIOT OBOWIĄZKOWY</a:t>
          </a:r>
        </a:p>
      </dgm:t>
    </dgm:pt>
    <dgm:pt modelId="{C1A8A023-5BF1-4FCE-82C6-FB75E0340629}" type="parTrans" cxnId="{ABDB6CD3-57C1-4C53-B723-CDECA13E4039}">
      <dgm:prSet/>
      <dgm:spPr/>
      <dgm:t>
        <a:bodyPr/>
        <a:lstStyle/>
        <a:p>
          <a:endParaRPr lang="pl-PL"/>
        </a:p>
      </dgm:t>
    </dgm:pt>
    <dgm:pt modelId="{2AAE428A-22ED-4DAD-855E-60380803E9B3}" type="sibTrans" cxnId="{ABDB6CD3-57C1-4C53-B723-CDECA13E4039}">
      <dgm:prSet/>
      <dgm:spPr/>
      <dgm:t>
        <a:bodyPr/>
        <a:lstStyle/>
        <a:p>
          <a:endParaRPr lang="pl-PL"/>
        </a:p>
      </dgm:t>
    </dgm:pt>
    <dgm:pt modelId="{12F2456C-F96F-483F-8DE3-33F72B59B6C8}">
      <dgm:prSet phldrT="[Teks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l-PL" sz="1400" dirty="0">
              <a:solidFill>
                <a:schemeClr val="tx1"/>
              </a:solidFill>
            </a:rPr>
            <a:t>część pisemna</a:t>
          </a:r>
        </a:p>
      </dgm:t>
    </dgm:pt>
    <dgm:pt modelId="{0F517625-D661-4D80-8DFC-1A78E7F75C3E}" type="parTrans" cxnId="{4B6CC04A-A8DE-4584-95A2-40249BD44A22}">
      <dgm:prSet/>
      <dgm:spPr/>
      <dgm:t>
        <a:bodyPr/>
        <a:lstStyle/>
        <a:p>
          <a:endParaRPr lang="pl-PL"/>
        </a:p>
      </dgm:t>
    </dgm:pt>
    <dgm:pt modelId="{FF005FFD-E2F6-4047-9797-AB050C41CE8A}" type="sibTrans" cxnId="{4B6CC04A-A8DE-4584-95A2-40249BD44A22}">
      <dgm:prSet/>
      <dgm:spPr/>
      <dgm:t>
        <a:bodyPr/>
        <a:lstStyle/>
        <a:p>
          <a:endParaRPr lang="pl-PL"/>
        </a:p>
      </dgm:t>
    </dgm:pt>
    <dgm:pt modelId="{15CE6226-017A-4EC3-A5BB-00951BC88A3D}">
      <dgm:prSet phldrT="[Tekst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l-PL" sz="1400" dirty="0">
              <a:solidFill>
                <a:schemeClr val="tx1"/>
              </a:solidFill>
            </a:rPr>
            <a:t>część </a:t>
          </a:r>
          <a:br>
            <a:rPr lang="pl-PL" sz="1400" dirty="0">
              <a:solidFill>
                <a:schemeClr val="tx1"/>
              </a:solidFill>
            </a:rPr>
          </a:br>
          <a:r>
            <a:rPr lang="pl-PL" sz="1400" dirty="0">
              <a:solidFill>
                <a:schemeClr val="tx1"/>
              </a:solidFill>
            </a:rPr>
            <a:t>ustna</a:t>
          </a:r>
        </a:p>
      </dgm:t>
    </dgm:pt>
    <dgm:pt modelId="{4D403C27-8F84-446F-9EBA-7D538AFDD26D}" type="parTrans" cxnId="{3C8AF29B-AFFB-48AB-AB7A-B0175992F5A0}">
      <dgm:prSet/>
      <dgm:spPr/>
      <dgm:t>
        <a:bodyPr/>
        <a:lstStyle/>
        <a:p>
          <a:endParaRPr lang="pl-PL"/>
        </a:p>
      </dgm:t>
    </dgm:pt>
    <dgm:pt modelId="{994FBF4C-7019-4C95-AC8E-428BBB0ED278}" type="sibTrans" cxnId="{3C8AF29B-AFFB-48AB-AB7A-B0175992F5A0}">
      <dgm:prSet/>
      <dgm:spPr/>
      <dgm:t>
        <a:bodyPr/>
        <a:lstStyle/>
        <a:p>
          <a:endParaRPr lang="pl-PL"/>
        </a:p>
      </dgm:t>
    </dgm:pt>
    <dgm:pt modelId="{42C0D67E-18BA-4BFC-ABB1-B8B457C3ED0C}">
      <dgm:prSet phldrT="[Tekst]" custT="1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000" dirty="0">
              <a:solidFill>
                <a:schemeClr val="tx1"/>
              </a:solidFill>
            </a:rPr>
            <a:t>poziom podstawowy</a:t>
          </a:r>
        </a:p>
      </dgm:t>
    </dgm:pt>
    <dgm:pt modelId="{1A5E0108-E88B-463B-B590-C8FB6E8B83D8}" type="parTrans" cxnId="{448B52CD-1C3F-4C8C-8092-A52D4901E5B8}">
      <dgm:prSet/>
      <dgm:spPr/>
      <dgm:t>
        <a:bodyPr/>
        <a:lstStyle/>
        <a:p>
          <a:endParaRPr lang="pl-PL"/>
        </a:p>
      </dgm:t>
    </dgm:pt>
    <dgm:pt modelId="{BF3D7B48-9812-4342-9B6C-E23B3658B745}" type="sibTrans" cxnId="{448B52CD-1C3F-4C8C-8092-A52D4901E5B8}">
      <dgm:prSet/>
      <dgm:spPr/>
      <dgm:t>
        <a:bodyPr/>
        <a:lstStyle/>
        <a:p>
          <a:endParaRPr lang="pl-PL"/>
        </a:p>
      </dgm:t>
    </dgm:pt>
    <dgm:pt modelId="{AF9F591F-D4D5-47E0-AA53-FAA179A3D516}">
      <dgm:prSet phldrT="[Tekst]" custT="1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sz="1000" dirty="0">
              <a:solidFill>
                <a:schemeClr val="tx1"/>
              </a:solidFill>
            </a:rPr>
            <a:t>bez </a:t>
          </a:r>
          <a:br>
            <a:rPr lang="pl-PL" sz="1000" dirty="0">
              <a:solidFill>
                <a:schemeClr val="tx1"/>
              </a:solidFill>
            </a:rPr>
          </a:br>
          <a:r>
            <a:rPr lang="pl-PL" sz="1000" dirty="0">
              <a:solidFill>
                <a:schemeClr val="tx1"/>
              </a:solidFill>
            </a:rPr>
            <a:t>określania poziomu</a:t>
          </a:r>
        </a:p>
      </dgm:t>
    </dgm:pt>
    <dgm:pt modelId="{B413DE9C-605B-46F3-92BA-A8AC7CF92538}" type="parTrans" cxnId="{5B054526-A756-47B9-91FE-593837475DDC}">
      <dgm:prSet/>
      <dgm:spPr/>
      <dgm:t>
        <a:bodyPr/>
        <a:lstStyle/>
        <a:p>
          <a:endParaRPr lang="pl-PL"/>
        </a:p>
      </dgm:t>
    </dgm:pt>
    <dgm:pt modelId="{F8D0F4B1-4658-4A62-8218-CDEE4476E274}" type="sibTrans" cxnId="{5B054526-A756-47B9-91FE-593837475DDC}">
      <dgm:prSet/>
      <dgm:spPr/>
      <dgm:t>
        <a:bodyPr/>
        <a:lstStyle/>
        <a:p>
          <a:endParaRPr lang="pl-PL"/>
        </a:p>
      </dgm:t>
    </dgm:pt>
    <dgm:pt modelId="{FA4F63F7-1665-4E61-99E2-F297233D8F73}" type="pres">
      <dgm:prSet presAssocID="{26FAEC14-5CD8-4302-BAB6-E0F14E2B7A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055D98-F69E-4D72-8E11-651175A6C770}" type="pres">
      <dgm:prSet presAssocID="{256AD060-597D-4EA2-AA22-7EADD13F8837}" presName="hierRoot1" presStyleCnt="0">
        <dgm:presLayoutVars>
          <dgm:hierBranch val="init"/>
        </dgm:presLayoutVars>
      </dgm:prSet>
      <dgm:spPr/>
    </dgm:pt>
    <dgm:pt modelId="{0FBB015A-67CF-4F83-9FE9-F162DD04D231}" type="pres">
      <dgm:prSet presAssocID="{256AD060-597D-4EA2-AA22-7EADD13F8837}" presName="rootComposite1" presStyleCnt="0"/>
      <dgm:spPr/>
    </dgm:pt>
    <dgm:pt modelId="{355F3818-DD0D-4FE9-BB79-666BF3489A13}" type="pres">
      <dgm:prSet presAssocID="{256AD060-597D-4EA2-AA22-7EADD13F8837}" presName="rootText1" presStyleLbl="node0" presStyleIdx="0" presStyleCnt="1" custScaleX="221107" custScaleY="190549">
        <dgm:presLayoutVars>
          <dgm:chPref val="3"/>
        </dgm:presLayoutVars>
      </dgm:prSet>
      <dgm:spPr/>
    </dgm:pt>
    <dgm:pt modelId="{F3D41C2D-11A0-4BAE-8E22-1F5672E8ACE8}" type="pres">
      <dgm:prSet presAssocID="{256AD060-597D-4EA2-AA22-7EADD13F8837}" presName="rootConnector1" presStyleLbl="node1" presStyleIdx="0" presStyleCnt="0"/>
      <dgm:spPr/>
    </dgm:pt>
    <dgm:pt modelId="{6E03517D-EEA1-4AA6-8C80-11AA501671BC}" type="pres">
      <dgm:prSet presAssocID="{256AD060-597D-4EA2-AA22-7EADD13F8837}" presName="hierChild2" presStyleCnt="0"/>
      <dgm:spPr/>
    </dgm:pt>
    <dgm:pt modelId="{FA01FDD1-DFB5-47F5-A488-057022E59573}" type="pres">
      <dgm:prSet presAssocID="{0F517625-D661-4D80-8DFC-1A78E7F75C3E}" presName="Name37" presStyleLbl="parChTrans1D2" presStyleIdx="0" presStyleCnt="2"/>
      <dgm:spPr/>
    </dgm:pt>
    <dgm:pt modelId="{E137DAE3-7C14-48C4-B3D6-AC1D46FFEBC5}" type="pres">
      <dgm:prSet presAssocID="{12F2456C-F96F-483F-8DE3-33F72B59B6C8}" presName="hierRoot2" presStyleCnt="0">
        <dgm:presLayoutVars>
          <dgm:hierBranch val="init"/>
        </dgm:presLayoutVars>
      </dgm:prSet>
      <dgm:spPr/>
    </dgm:pt>
    <dgm:pt modelId="{BAA2E07A-4076-4068-9099-825E6F378A47}" type="pres">
      <dgm:prSet presAssocID="{12F2456C-F96F-483F-8DE3-33F72B59B6C8}" presName="rootComposite" presStyleCnt="0"/>
      <dgm:spPr/>
    </dgm:pt>
    <dgm:pt modelId="{4FCDB5BB-791B-47B3-8A3F-14D0312C9ACF}" type="pres">
      <dgm:prSet presAssocID="{12F2456C-F96F-483F-8DE3-33F72B59B6C8}" presName="rootText" presStyleLbl="node2" presStyleIdx="0" presStyleCnt="2" custScaleX="112303" custLinFactY="100000" custLinFactNeighborY="110553">
        <dgm:presLayoutVars>
          <dgm:chPref val="3"/>
        </dgm:presLayoutVars>
      </dgm:prSet>
      <dgm:spPr/>
    </dgm:pt>
    <dgm:pt modelId="{15A73DD6-556B-4197-B46D-37AFD9D250B6}" type="pres">
      <dgm:prSet presAssocID="{12F2456C-F96F-483F-8DE3-33F72B59B6C8}" presName="rootConnector" presStyleLbl="node2" presStyleIdx="0" presStyleCnt="2"/>
      <dgm:spPr/>
    </dgm:pt>
    <dgm:pt modelId="{94DA8D1C-B78B-4778-A224-B3CE39BA3E13}" type="pres">
      <dgm:prSet presAssocID="{12F2456C-F96F-483F-8DE3-33F72B59B6C8}" presName="hierChild4" presStyleCnt="0"/>
      <dgm:spPr/>
    </dgm:pt>
    <dgm:pt modelId="{99414D1E-9C99-43BD-A8AB-41DE4FE2485D}" type="pres">
      <dgm:prSet presAssocID="{1A5E0108-E88B-463B-B590-C8FB6E8B83D8}" presName="Name37" presStyleLbl="parChTrans1D3" presStyleIdx="0" presStyleCnt="2"/>
      <dgm:spPr/>
    </dgm:pt>
    <dgm:pt modelId="{B07F7405-60EF-4333-92B6-9D8A8DE5AE53}" type="pres">
      <dgm:prSet presAssocID="{42C0D67E-18BA-4BFC-ABB1-B8B457C3ED0C}" presName="hierRoot2" presStyleCnt="0">
        <dgm:presLayoutVars>
          <dgm:hierBranch val="init"/>
        </dgm:presLayoutVars>
      </dgm:prSet>
      <dgm:spPr/>
    </dgm:pt>
    <dgm:pt modelId="{126E6F4D-4176-40DA-B05D-E85821642AD7}" type="pres">
      <dgm:prSet presAssocID="{42C0D67E-18BA-4BFC-ABB1-B8B457C3ED0C}" presName="rootComposite" presStyleCnt="0"/>
      <dgm:spPr/>
    </dgm:pt>
    <dgm:pt modelId="{6379C529-48B2-45B2-A092-E755BEE5E1D3}" type="pres">
      <dgm:prSet presAssocID="{42C0D67E-18BA-4BFC-ABB1-B8B457C3ED0C}" presName="rootText" presStyleLbl="node3" presStyleIdx="0" presStyleCnt="2" custLinFactY="100000" custLinFactNeighborY="103268">
        <dgm:presLayoutVars>
          <dgm:chPref val="3"/>
        </dgm:presLayoutVars>
      </dgm:prSet>
      <dgm:spPr/>
    </dgm:pt>
    <dgm:pt modelId="{6F2C6DE0-C582-4E1D-A65D-57F65D2AA3FE}" type="pres">
      <dgm:prSet presAssocID="{42C0D67E-18BA-4BFC-ABB1-B8B457C3ED0C}" presName="rootConnector" presStyleLbl="node3" presStyleIdx="0" presStyleCnt="2"/>
      <dgm:spPr/>
    </dgm:pt>
    <dgm:pt modelId="{FBB75CE8-9B3E-4D4E-B18D-1ABC3339A7CF}" type="pres">
      <dgm:prSet presAssocID="{42C0D67E-18BA-4BFC-ABB1-B8B457C3ED0C}" presName="hierChild4" presStyleCnt="0"/>
      <dgm:spPr/>
    </dgm:pt>
    <dgm:pt modelId="{BE0047C4-2671-42E5-A7C6-D1B2EA2A2532}" type="pres">
      <dgm:prSet presAssocID="{42C0D67E-18BA-4BFC-ABB1-B8B457C3ED0C}" presName="hierChild5" presStyleCnt="0"/>
      <dgm:spPr/>
    </dgm:pt>
    <dgm:pt modelId="{D6522151-4B05-470D-B10C-E07F1B565533}" type="pres">
      <dgm:prSet presAssocID="{12F2456C-F96F-483F-8DE3-33F72B59B6C8}" presName="hierChild5" presStyleCnt="0"/>
      <dgm:spPr/>
    </dgm:pt>
    <dgm:pt modelId="{B4A26E18-0183-408D-9A5B-48CBAF92F422}" type="pres">
      <dgm:prSet presAssocID="{4D403C27-8F84-446F-9EBA-7D538AFDD26D}" presName="Name37" presStyleLbl="parChTrans1D2" presStyleIdx="1" presStyleCnt="2"/>
      <dgm:spPr/>
    </dgm:pt>
    <dgm:pt modelId="{4995ECA9-64B6-4E88-99B6-093EB02FF6DD}" type="pres">
      <dgm:prSet presAssocID="{15CE6226-017A-4EC3-A5BB-00951BC88A3D}" presName="hierRoot2" presStyleCnt="0">
        <dgm:presLayoutVars>
          <dgm:hierBranch val="init"/>
        </dgm:presLayoutVars>
      </dgm:prSet>
      <dgm:spPr/>
    </dgm:pt>
    <dgm:pt modelId="{D3C638AC-081E-4901-83E2-2A61526FECDE}" type="pres">
      <dgm:prSet presAssocID="{15CE6226-017A-4EC3-A5BB-00951BC88A3D}" presName="rootComposite" presStyleCnt="0"/>
      <dgm:spPr/>
    </dgm:pt>
    <dgm:pt modelId="{AB1DBCC1-8AD7-459F-9C5B-EFC81067C5A2}" type="pres">
      <dgm:prSet presAssocID="{15CE6226-017A-4EC3-A5BB-00951BC88A3D}" presName="rootText" presStyleLbl="node2" presStyleIdx="1" presStyleCnt="2" custLinFactY="100000" custLinFactNeighborY="110553">
        <dgm:presLayoutVars>
          <dgm:chPref val="3"/>
        </dgm:presLayoutVars>
      </dgm:prSet>
      <dgm:spPr/>
    </dgm:pt>
    <dgm:pt modelId="{70FA98A7-1B7D-411C-A061-414B1C1875CB}" type="pres">
      <dgm:prSet presAssocID="{15CE6226-017A-4EC3-A5BB-00951BC88A3D}" presName="rootConnector" presStyleLbl="node2" presStyleIdx="1" presStyleCnt="2"/>
      <dgm:spPr/>
    </dgm:pt>
    <dgm:pt modelId="{6AA55E0A-73B3-47F5-BA46-006115B6041F}" type="pres">
      <dgm:prSet presAssocID="{15CE6226-017A-4EC3-A5BB-00951BC88A3D}" presName="hierChild4" presStyleCnt="0"/>
      <dgm:spPr/>
    </dgm:pt>
    <dgm:pt modelId="{43C2D82A-05AE-44A9-9C7A-B856DEE7743C}" type="pres">
      <dgm:prSet presAssocID="{B413DE9C-605B-46F3-92BA-A8AC7CF92538}" presName="Name37" presStyleLbl="parChTrans1D3" presStyleIdx="1" presStyleCnt="2"/>
      <dgm:spPr/>
    </dgm:pt>
    <dgm:pt modelId="{C80EF8E9-8A68-4CD1-8393-9946F3D89167}" type="pres">
      <dgm:prSet presAssocID="{AF9F591F-D4D5-47E0-AA53-FAA179A3D516}" presName="hierRoot2" presStyleCnt="0">
        <dgm:presLayoutVars>
          <dgm:hierBranch val="init"/>
        </dgm:presLayoutVars>
      </dgm:prSet>
      <dgm:spPr/>
    </dgm:pt>
    <dgm:pt modelId="{23AB8F8A-96BA-4218-B993-92607DC4384A}" type="pres">
      <dgm:prSet presAssocID="{AF9F591F-D4D5-47E0-AA53-FAA179A3D516}" presName="rootComposite" presStyleCnt="0"/>
      <dgm:spPr/>
    </dgm:pt>
    <dgm:pt modelId="{D15371F7-6A40-4C8D-93F8-D3B0988F9768}" type="pres">
      <dgm:prSet presAssocID="{AF9F591F-D4D5-47E0-AA53-FAA179A3D516}" presName="rootText" presStyleLbl="node3" presStyleIdx="1" presStyleCnt="2" custLinFactY="100000" custLinFactNeighborY="103268">
        <dgm:presLayoutVars>
          <dgm:chPref val="3"/>
        </dgm:presLayoutVars>
      </dgm:prSet>
      <dgm:spPr/>
    </dgm:pt>
    <dgm:pt modelId="{85BDD21D-3236-49A6-AA59-6ECBAE76E8FE}" type="pres">
      <dgm:prSet presAssocID="{AF9F591F-D4D5-47E0-AA53-FAA179A3D516}" presName="rootConnector" presStyleLbl="node3" presStyleIdx="1" presStyleCnt="2"/>
      <dgm:spPr/>
    </dgm:pt>
    <dgm:pt modelId="{B15AB6FE-9187-4F35-81DB-CF903D2A3FFC}" type="pres">
      <dgm:prSet presAssocID="{AF9F591F-D4D5-47E0-AA53-FAA179A3D516}" presName="hierChild4" presStyleCnt="0"/>
      <dgm:spPr/>
    </dgm:pt>
    <dgm:pt modelId="{7413A8D1-7CC3-4D53-819F-F22B64D1622F}" type="pres">
      <dgm:prSet presAssocID="{AF9F591F-D4D5-47E0-AA53-FAA179A3D516}" presName="hierChild5" presStyleCnt="0"/>
      <dgm:spPr/>
    </dgm:pt>
    <dgm:pt modelId="{FCBBBB1F-F8E3-4342-8AC9-98CC81A057B1}" type="pres">
      <dgm:prSet presAssocID="{15CE6226-017A-4EC3-A5BB-00951BC88A3D}" presName="hierChild5" presStyleCnt="0"/>
      <dgm:spPr/>
    </dgm:pt>
    <dgm:pt modelId="{DB82BC4B-0C91-4AFA-9434-CB273CE42146}" type="pres">
      <dgm:prSet presAssocID="{256AD060-597D-4EA2-AA22-7EADD13F8837}" presName="hierChild3" presStyleCnt="0"/>
      <dgm:spPr/>
    </dgm:pt>
  </dgm:ptLst>
  <dgm:cxnLst>
    <dgm:cxn modelId="{0FC6DD0F-FA3F-4D50-8A14-19BF5750B5B2}" type="presOf" srcId="{4D403C27-8F84-446F-9EBA-7D538AFDD26D}" destId="{B4A26E18-0183-408D-9A5B-48CBAF92F422}" srcOrd="0" destOrd="0" presId="urn:microsoft.com/office/officeart/2005/8/layout/orgChart1"/>
    <dgm:cxn modelId="{C3AECC1D-8482-4972-86DD-7FBA5752EDD9}" type="presOf" srcId="{AF9F591F-D4D5-47E0-AA53-FAA179A3D516}" destId="{D15371F7-6A40-4C8D-93F8-D3B0988F9768}" srcOrd="0" destOrd="0" presId="urn:microsoft.com/office/officeart/2005/8/layout/orgChart1"/>
    <dgm:cxn modelId="{7C03E51D-28D1-466E-B7E5-DDD63B5D75C2}" type="presOf" srcId="{12F2456C-F96F-483F-8DE3-33F72B59B6C8}" destId="{4FCDB5BB-791B-47B3-8A3F-14D0312C9ACF}" srcOrd="0" destOrd="0" presId="urn:microsoft.com/office/officeart/2005/8/layout/orgChart1"/>
    <dgm:cxn modelId="{90757922-029F-495A-BE99-DC5A58EF551F}" type="presOf" srcId="{256AD060-597D-4EA2-AA22-7EADD13F8837}" destId="{355F3818-DD0D-4FE9-BB79-666BF3489A13}" srcOrd="0" destOrd="0" presId="urn:microsoft.com/office/officeart/2005/8/layout/orgChart1"/>
    <dgm:cxn modelId="{63D07E24-2BAD-4B5A-B9CA-FDE7544D72DA}" type="presOf" srcId="{15CE6226-017A-4EC3-A5BB-00951BC88A3D}" destId="{70FA98A7-1B7D-411C-A061-414B1C1875CB}" srcOrd="1" destOrd="0" presId="urn:microsoft.com/office/officeart/2005/8/layout/orgChart1"/>
    <dgm:cxn modelId="{5B054526-A756-47B9-91FE-593837475DDC}" srcId="{15CE6226-017A-4EC3-A5BB-00951BC88A3D}" destId="{AF9F591F-D4D5-47E0-AA53-FAA179A3D516}" srcOrd="0" destOrd="0" parTransId="{B413DE9C-605B-46F3-92BA-A8AC7CF92538}" sibTransId="{F8D0F4B1-4658-4A62-8218-CDEE4476E274}"/>
    <dgm:cxn modelId="{9495182F-3B66-4C9C-84FB-6F92CC4F3AC9}" type="presOf" srcId="{26FAEC14-5CD8-4302-BAB6-E0F14E2B7A25}" destId="{FA4F63F7-1665-4E61-99E2-F297233D8F73}" srcOrd="0" destOrd="0" presId="urn:microsoft.com/office/officeart/2005/8/layout/orgChart1"/>
    <dgm:cxn modelId="{DE549749-3F33-4DE0-9A26-A8EA6FA84C8A}" type="presOf" srcId="{1A5E0108-E88B-463B-B590-C8FB6E8B83D8}" destId="{99414D1E-9C99-43BD-A8AB-41DE4FE2485D}" srcOrd="0" destOrd="0" presId="urn:microsoft.com/office/officeart/2005/8/layout/orgChart1"/>
    <dgm:cxn modelId="{6BECA449-266F-43E5-B4FE-09324AACCB54}" type="presOf" srcId="{B413DE9C-605B-46F3-92BA-A8AC7CF92538}" destId="{43C2D82A-05AE-44A9-9C7A-B856DEE7743C}" srcOrd="0" destOrd="0" presId="urn:microsoft.com/office/officeart/2005/8/layout/orgChart1"/>
    <dgm:cxn modelId="{4B6CC04A-A8DE-4584-95A2-40249BD44A22}" srcId="{256AD060-597D-4EA2-AA22-7EADD13F8837}" destId="{12F2456C-F96F-483F-8DE3-33F72B59B6C8}" srcOrd="0" destOrd="0" parTransId="{0F517625-D661-4D80-8DFC-1A78E7F75C3E}" sibTransId="{FF005FFD-E2F6-4047-9797-AB050C41CE8A}"/>
    <dgm:cxn modelId="{9A8D4278-493B-48D7-B425-25870C52EFD8}" type="presOf" srcId="{0F517625-D661-4D80-8DFC-1A78E7F75C3E}" destId="{FA01FDD1-DFB5-47F5-A488-057022E59573}" srcOrd="0" destOrd="0" presId="urn:microsoft.com/office/officeart/2005/8/layout/orgChart1"/>
    <dgm:cxn modelId="{8009307C-8954-45D2-B0AA-58A3D685C5F1}" type="presOf" srcId="{12F2456C-F96F-483F-8DE3-33F72B59B6C8}" destId="{15A73DD6-556B-4197-B46D-37AFD9D250B6}" srcOrd="1" destOrd="0" presId="urn:microsoft.com/office/officeart/2005/8/layout/orgChart1"/>
    <dgm:cxn modelId="{3C8AF29B-AFFB-48AB-AB7A-B0175992F5A0}" srcId="{256AD060-597D-4EA2-AA22-7EADD13F8837}" destId="{15CE6226-017A-4EC3-A5BB-00951BC88A3D}" srcOrd="1" destOrd="0" parTransId="{4D403C27-8F84-446F-9EBA-7D538AFDD26D}" sibTransId="{994FBF4C-7019-4C95-AC8E-428BBB0ED278}"/>
    <dgm:cxn modelId="{DB32299D-DDB8-4F37-9B0D-BFC60BD560FC}" type="presOf" srcId="{42C0D67E-18BA-4BFC-ABB1-B8B457C3ED0C}" destId="{6F2C6DE0-C582-4E1D-A65D-57F65D2AA3FE}" srcOrd="1" destOrd="0" presId="urn:microsoft.com/office/officeart/2005/8/layout/orgChart1"/>
    <dgm:cxn modelId="{910BF9A0-5409-49D7-80E9-4C87900E8E65}" type="presOf" srcId="{15CE6226-017A-4EC3-A5BB-00951BC88A3D}" destId="{AB1DBCC1-8AD7-459F-9C5B-EFC81067C5A2}" srcOrd="0" destOrd="0" presId="urn:microsoft.com/office/officeart/2005/8/layout/orgChart1"/>
    <dgm:cxn modelId="{448B52CD-1C3F-4C8C-8092-A52D4901E5B8}" srcId="{12F2456C-F96F-483F-8DE3-33F72B59B6C8}" destId="{42C0D67E-18BA-4BFC-ABB1-B8B457C3ED0C}" srcOrd="0" destOrd="0" parTransId="{1A5E0108-E88B-463B-B590-C8FB6E8B83D8}" sibTransId="{BF3D7B48-9812-4342-9B6C-E23B3658B745}"/>
    <dgm:cxn modelId="{ABDB6CD3-57C1-4C53-B723-CDECA13E4039}" srcId="{26FAEC14-5CD8-4302-BAB6-E0F14E2B7A25}" destId="{256AD060-597D-4EA2-AA22-7EADD13F8837}" srcOrd="0" destOrd="0" parTransId="{C1A8A023-5BF1-4FCE-82C6-FB75E0340629}" sibTransId="{2AAE428A-22ED-4DAD-855E-60380803E9B3}"/>
    <dgm:cxn modelId="{223246D5-55D2-4349-BE90-F476514D364B}" type="presOf" srcId="{42C0D67E-18BA-4BFC-ABB1-B8B457C3ED0C}" destId="{6379C529-48B2-45B2-A092-E755BEE5E1D3}" srcOrd="0" destOrd="0" presId="urn:microsoft.com/office/officeart/2005/8/layout/orgChart1"/>
    <dgm:cxn modelId="{63659FDC-48FD-4A3B-8C28-1CF6D8027FE0}" type="presOf" srcId="{256AD060-597D-4EA2-AA22-7EADD13F8837}" destId="{F3D41C2D-11A0-4BAE-8E22-1F5672E8ACE8}" srcOrd="1" destOrd="0" presId="urn:microsoft.com/office/officeart/2005/8/layout/orgChart1"/>
    <dgm:cxn modelId="{7C1FDFE9-867C-4C81-91C8-E8F547B4E76C}" type="presOf" srcId="{AF9F591F-D4D5-47E0-AA53-FAA179A3D516}" destId="{85BDD21D-3236-49A6-AA59-6ECBAE76E8FE}" srcOrd="1" destOrd="0" presId="urn:microsoft.com/office/officeart/2005/8/layout/orgChart1"/>
    <dgm:cxn modelId="{030D6667-D722-4ACC-A85B-A55B05F1554D}" type="presParOf" srcId="{FA4F63F7-1665-4E61-99E2-F297233D8F73}" destId="{00055D98-F69E-4D72-8E11-651175A6C770}" srcOrd="0" destOrd="0" presId="urn:microsoft.com/office/officeart/2005/8/layout/orgChart1"/>
    <dgm:cxn modelId="{11833BCD-D34A-4250-90D5-3D25AFB21FA0}" type="presParOf" srcId="{00055D98-F69E-4D72-8E11-651175A6C770}" destId="{0FBB015A-67CF-4F83-9FE9-F162DD04D231}" srcOrd="0" destOrd="0" presId="urn:microsoft.com/office/officeart/2005/8/layout/orgChart1"/>
    <dgm:cxn modelId="{18E557DD-F9DD-4E04-BF52-0890C7949E85}" type="presParOf" srcId="{0FBB015A-67CF-4F83-9FE9-F162DD04D231}" destId="{355F3818-DD0D-4FE9-BB79-666BF3489A13}" srcOrd="0" destOrd="0" presId="urn:microsoft.com/office/officeart/2005/8/layout/orgChart1"/>
    <dgm:cxn modelId="{5B130444-08E7-4453-9C10-715C89C53D85}" type="presParOf" srcId="{0FBB015A-67CF-4F83-9FE9-F162DD04D231}" destId="{F3D41C2D-11A0-4BAE-8E22-1F5672E8ACE8}" srcOrd="1" destOrd="0" presId="urn:microsoft.com/office/officeart/2005/8/layout/orgChart1"/>
    <dgm:cxn modelId="{15298A71-C683-4C2D-ACBB-ADB18A40589D}" type="presParOf" srcId="{00055D98-F69E-4D72-8E11-651175A6C770}" destId="{6E03517D-EEA1-4AA6-8C80-11AA501671BC}" srcOrd="1" destOrd="0" presId="urn:microsoft.com/office/officeart/2005/8/layout/orgChart1"/>
    <dgm:cxn modelId="{807391A9-4CD8-4900-AB92-A10F17FBA430}" type="presParOf" srcId="{6E03517D-EEA1-4AA6-8C80-11AA501671BC}" destId="{FA01FDD1-DFB5-47F5-A488-057022E59573}" srcOrd="0" destOrd="0" presId="urn:microsoft.com/office/officeart/2005/8/layout/orgChart1"/>
    <dgm:cxn modelId="{100D0FF7-A874-499C-B621-2A3D8CB20C5F}" type="presParOf" srcId="{6E03517D-EEA1-4AA6-8C80-11AA501671BC}" destId="{E137DAE3-7C14-48C4-B3D6-AC1D46FFEBC5}" srcOrd="1" destOrd="0" presId="urn:microsoft.com/office/officeart/2005/8/layout/orgChart1"/>
    <dgm:cxn modelId="{7DEE78AD-4E52-478B-873B-BD77CE4C27D3}" type="presParOf" srcId="{E137DAE3-7C14-48C4-B3D6-AC1D46FFEBC5}" destId="{BAA2E07A-4076-4068-9099-825E6F378A47}" srcOrd="0" destOrd="0" presId="urn:microsoft.com/office/officeart/2005/8/layout/orgChart1"/>
    <dgm:cxn modelId="{5AFEFCE0-1EEC-4EA5-AB0C-7844F24FDB5B}" type="presParOf" srcId="{BAA2E07A-4076-4068-9099-825E6F378A47}" destId="{4FCDB5BB-791B-47B3-8A3F-14D0312C9ACF}" srcOrd="0" destOrd="0" presId="urn:microsoft.com/office/officeart/2005/8/layout/orgChart1"/>
    <dgm:cxn modelId="{F91D5E8E-DA68-4D2D-B48E-FD2766FC8CC6}" type="presParOf" srcId="{BAA2E07A-4076-4068-9099-825E6F378A47}" destId="{15A73DD6-556B-4197-B46D-37AFD9D250B6}" srcOrd="1" destOrd="0" presId="urn:microsoft.com/office/officeart/2005/8/layout/orgChart1"/>
    <dgm:cxn modelId="{53263027-B9AF-4CFD-AD55-60F78BA2EB7D}" type="presParOf" srcId="{E137DAE3-7C14-48C4-B3D6-AC1D46FFEBC5}" destId="{94DA8D1C-B78B-4778-A224-B3CE39BA3E13}" srcOrd="1" destOrd="0" presId="urn:microsoft.com/office/officeart/2005/8/layout/orgChart1"/>
    <dgm:cxn modelId="{FFBF527A-8377-4B2F-A069-ED3C23550104}" type="presParOf" srcId="{94DA8D1C-B78B-4778-A224-B3CE39BA3E13}" destId="{99414D1E-9C99-43BD-A8AB-41DE4FE2485D}" srcOrd="0" destOrd="0" presId="urn:microsoft.com/office/officeart/2005/8/layout/orgChart1"/>
    <dgm:cxn modelId="{EAD08ABC-D6D4-4330-AA33-EC398A1D2E78}" type="presParOf" srcId="{94DA8D1C-B78B-4778-A224-B3CE39BA3E13}" destId="{B07F7405-60EF-4333-92B6-9D8A8DE5AE53}" srcOrd="1" destOrd="0" presId="urn:microsoft.com/office/officeart/2005/8/layout/orgChart1"/>
    <dgm:cxn modelId="{CC42776F-F54C-4A69-8E6E-5F9297006B39}" type="presParOf" srcId="{B07F7405-60EF-4333-92B6-9D8A8DE5AE53}" destId="{126E6F4D-4176-40DA-B05D-E85821642AD7}" srcOrd="0" destOrd="0" presId="urn:microsoft.com/office/officeart/2005/8/layout/orgChart1"/>
    <dgm:cxn modelId="{31C30173-EF6B-4ABB-AB59-842B0BB8F73A}" type="presParOf" srcId="{126E6F4D-4176-40DA-B05D-E85821642AD7}" destId="{6379C529-48B2-45B2-A092-E755BEE5E1D3}" srcOrd="0" destOrd="0" presId="urn:microsoft.com/office/officeart/2005/8/layout/orgChart1"/>
    <dgm:cxn modelId="{1EDE2D28-9A09-4163-BB53-B2811AC9C4D3}" type="presParOf" srcId="{126E6F4D-4176-40DA-B05D-E85821642AD7}" destId="{6F2C6DE0-C582-4E1D-A65D-57F65D2AA3FE}" srcOrd="1" destOrd="0" presId="urn:microsoft.com/office/officeart/2005/8/layout/orgChart1"/>
    <dgm:cxn modelId="{57A92D9F-82A6-42D0-B902-903AC8A260DF}" type="presParOf" srcId="{B07F7405-60EF-4333-92B6-9D8A8DE5AE53}" destId="{FBB75CE8-9B3E-4D4E-B18D-1ABC3339A7CF}" srcOrd="1" destOrd="0" presId="urn:microsoft.com/office/officeart/2005/8/layout/orgChart1"/>
    <dgm:cxn modelId="{1DA1383C-BAA0-4DA7-8FA8-252AC715FEBF}" type="presParOf" srcId="{B07F7405-60EF-4333-92B6-9D8A8DE5AE53}" destId="{BE0047C4-2671-42E5-A7C6-D1B2EA2A2532}" srcOrd="2" destOrd="0" presId="urn:microsoft.com/office/officeart/2005/8/layout/orgChart1"/>
    <dgm:cxn modelId="{DFCC4E7D-27EA-46B9-AE48-8AEA508065D8}" type="presParOf" srcId="{E137DAE3-7C14-48C4-B3D6-AC1D46FFEBC5}" destId="{D6522151-4B05-470D-B10C-E07F1B565533}" srcOrd="2" destOrd="0" presId="urn:microsoft.com/office/officeart/2005/8/layout/orgChart1"/>
    <dgm:cxn modelId="{4B9DF497-3DDB-4CF0-ACF6-4BD5E7B0B87A}" type="presParOf" srcId="{6E03517D-EEA1-4AA6-8C80-11AA501671BC}" destId="{B4A26E18-0183-408D-9A5B-48CBAF92F422}" srcOrd="2" destOrd="0" presId="urn:microsoft.com/office/officeart/2005/8/layout/orgChart1"/>
    <dgm:cxn modelId="{9A0871E0-9B1A-49A8-B202-8B16A9C836C3}" type="presParOf" srcId="{6E03517D-EEA1-4AA6-8C80-11AA501671BC}" destId="{4995ECA9-64B6-4E88-99B6-093EB02FF6DD}" srcOrd="3" destOrd="0" presId="urn:microsoft.com/office/officeart/2005/8/layout/orgChart1"/>
    <dgm:cxn modelId="{10520EDE-A20E-4A8D-8325-B340B61C99D1}" type="presParOf" srcId="{4995ECA9-64B6-4E88-99B6-093EB02FF6DD}" destId="{D3C638AC-081E-4901-83E2-2A61526FECDE}" srcOrd="0" destOrd="0" presId="urn:microsoft.com/office/officeart/2005/8/layout/orgChart1"/>
    <dgm:cxn modelId="{5A5FE7C3-66E3-4EB3-8443-0C04373D353E}" type="presParOf" srcId="{D3C638AC-081E-4901-83E2-2A61526FECDE}" destId="{AB1DBCC1-8AD7-459F-9C5B-EFC81067C5A2}" srcOrd="0" destOrd="0" presId="urn:microsoft.com/office/officeart/2005/8/layout/orgChart1"/>
    <dgm:cxn modelId="{448C5689-90F8-4A01-9234-DE5A42F5FEBB}" type="presParOf" srcId="{D3C638AC-081E-4901-83E2-2A61526FECDE}" destId="{70FA98A7-1B7D-411C-A061-414B1C1875CB}" srcOrd="1" destOrd="0" presId="urn:microsoft.com/office/officeart/2005/8/layout/orgChart1"/>
    <dgm:cxn modelId="{99D54F0E-937D-483A-9140-FEC47CD31D77}" type="presParOf" srcId="{4995ECA9-64B6-4E88-99B6-093EB02FF6DD}" destId="{6AA55E0A-73B3-47F5-BA46-006115B6041F}" srcOrd="1" destOrd="0" presId="urn:microsoft.com/office/officeart/2005/8/layout/orgChart1"/>
    <dgm:cxn modelId="{98813C4F-6A0E-4EF4-BDD9-6227F995487B}" type="presParOf" srcId="{6AA55E0A-73B3-47F5-BA46-006115B6041F}" destId="{43C2D82A-05AE-44A9-9C7A-B856DEE7743C}" srcOrd="0" destOrd="0" presId="urn:microsoft.com/office/officeart/2005/8/layout/orgChart1"/>
    <dgm:cxn modelId="{5BA11EA9-820B-4A9A-8A8D-5DDC30545CE6}" type="presParOf" srcId="{6AA55E0A-73B3-47F5-BA46-006115B6041F}" destId="{C80EF8E9-8A68-4CD1-8393-9946F3D89167}" srcOrd="1" destOrd="0" presId="urn:microsoft.com/office/officeart/2005/8/layout/orgChart1"/>
    <dgm:cxn modelId="{290E61CE-7DB2-4C8D-90A2-1FD43BD2CB22}" type="presParOf" srcId="{C80EF8E9-8A68-4CD1-8393-9946F3D89167}" destId="{23AB8F8A-96BA-4218-B993-92607DC4384A}" srcOrd="0" destOrd="0" presId="urn:microsoft.com/office/officeart/2005/8/layout/orgChart1"/>
    <dgm:cxn modelId="{45233E69-C547-4344-8D4A-04BFC5952461}" type="presParOf" srcId="{23AB8F8A-96BA-4218-B993-92607DC4384A}" destId="{D15371F7-6A40-4C8D-93F8-D3B0988F9768}" srcOrd="0" destOrd="0" presId="urn:microsoft.com/office/officeart/2005/8/layout/orgChart1"/>
    <dgm:cxn modelId="{AB40DC7D-C477-4DB3-886D-3E0DACF757C5}" type="presParOf" srcId="{23AB8F8A-96BA-4218-B993-92607DC4384A}" destId="{85BDD21D-3236-49A6-AA59-6ECBAE76E8FE}" srcOrd="1" destOrd="0" presId="urn:microsoft.com/office/officeart/2005/8/layout/orgChart1"/>
    <dgm:cxn modelId="{0405AB2F-9CB5-45AF-B7C2-328A26229846}" type="presParOf" srcId="{C80EF8E9-8A68-4CD1-8393-9946F3D89167}" destId="{B15AB6FE-9187-4F35-81DB-CF903D2A3FFC}" srcOrd="1" destOrd="0" presId="urn:microsoft.com/office/officeart/2005/8/layout/orgChart1"/>
    <dgm:cxn modelId="{D437BBAD-EFB7-44B8-93E2-6E850970C6E3}" type="presParOf" srcId="{C80EF8E9-8A68-4CD1-8393-9946F3D89167}" destId="{7413A8D1-7CC3-4D53-819F-F22B64D1622F}" srcOrd="2" destOrd="0" presId="urn:microsoft.com/office/officeart/2005/8/layout/orgChart1"/>
    <dgm:cxn modelId="{D924BB09-89A9-4145-A0EF-6C3B07796EE2}" type="presParOf" srcId="{4995ECA9-64B6-4E88-99B6-093EB02FF6DD}" destId="{FCBBBB1F-F8E3-4342-8AC9-98CC81A057B1}" srcOrd="2" destOrd="0" presId="urn:microsoft.com/office/officeart/2005/8/layout/orgChart1"/>
    <dgm:cxn modelId="{47170B77-48BE-4CE7-8DE6-A212C8B5A4D7}" type="presParOf" srcId="{00055D98-F69E-4D72-8E11-651175A6C770}" destId="{DB82BC4B-0C91-4AFA-9434-CB273CE421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145EF-3884-42B9-87D2-4681AFA26C9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8FC0680-D5A9-48B8-A398-50F5198ADC1E}">
      <dgm:prSet phldrT="[Tekst]" custT="1"/>
      <dgm:spPr>
        <a:solidFill>
          <a:srgbClr val="003300"/>
        </a:solidFill>
      </dgm:spPr>
      <dgm:t>
        <a:bodyPr/>
        <a:lstStyle/>
        <a:p>
          <a:r>
            <a:rPr lang="pl-PL" sz="2400" dirty="0">
              <a:latin typeface="Nyala" panose="02000504070300020003" pitchFamily="2" charset="0"/>
            </a:rPr>
            <a:t>JĘZYK OBCY</a:t>
          </a:r>
          <a:br>
            <a:rPr lang="pl-PL" sz="2400" dirty="0">
              <a:latin typeface="Nyala" panose="02000504070300020003" pitchFamily="2" charset="0"/>
            </a:rPr>
          </a:br>
          <a:r>
            <a:rPr lang="pl-PL" sz="2400" dirty="0">
              <a:latin typeface="Nyala" panose="02000504070300020003" pitchFamily="2" charset="0"/>
            </a:rPr>
            <a:t>JAKO PRZEDMIOT DODATKOWY</a:t>
          </a:r>
        </a:p>
      </dgm:t>
    </dgm:pt>
    <dgm:pt modelId="{D7281D7C-D6A3-424C-B7B4-A5B953D9C46A}" type="parTrans" cxnId="{FD4C490D-8FE0-4567-B581-6F8E8A2CCBA2}">
      <dgm:prSet/>
      <dgm:spPr/>
      <dgm:t>
        <a:bodyPr/>
        <a:lstStyle/>
        <a:p>
          <a:endParaRPr lang="pl-PL"/>
        </a:p>
      </dgm:t>
    </dgm:pt>
    <dgm:pt modelId="{B6540BCD-4056-49BA-8062-3A97A43E2704}" type="sibTrans" cxnId="{FD4C490D-8FE0-4567-B581-6F8E8A2CCBA2}">
      <dgm:prSet/>
      <dgm:spPr/>
      <dgm:t>
        <a:bodyPr/>
        <a:lstStyle/>
        <a:p>
          <a:endParaRPr lang="pl-PL"/>
        </a:p>
      </dgm:t>
    </dgm:pt>
    <dgm:pt modelId="{385849C4-D71B-4D80-BCD3-D9D87FCF60E1}">
      <dgm:prSet phldrT="[Teks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ten sam</a:t>
          </a:r>
          <a:r>
            <a:rPr lang="pl-PL" dirty="0">
              <a:solidFill>
                <a:schemeClr val="tx1"/>
              </a:solidFill>
            </a:rPr>
            <a:t>, który był zdawany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jako </a:t>
          </a:r>
          <a:r>
            <a:rPr lang="pl-PL" b="1" dirty="0">
              <a:solidFill>
                <a:schemeClr val="tx1"/>
              </a:solidFill>
            </a:rPr>
            <a:t>obowiązkowy</a:t>
          </a:r>
        </a:p>
      </dgm:t>
    </dgm:pt>
    <dgm:pt modelId="{1F33C97A-7D1B-4746-8FE5-565901FBCEDE}" type="parTrans" cxnId="{8D112F3B-9D94-4C46-95D3-D77B14C484FC}">
      <dgm:prSet/>
      <dgm:spPr/>
      <dgm:t>
        <a:bodyPr/>
        <a:lstStyle/>
        <a:p>
          <a:endParaRPr lang="pl-PL"/>
        </a:p>
      </dgm:t>
    </dgm:pt>
    <dgm:pt modelId="{0EFFDD5D-D5B3-444D-9498-F1B1FC948022}" type="sibTrans" cxnId="{8D112F3B-9D94-4C46-95D3-D77B14C484FC}">
      <dgm:prSet/>
      <dgm:spPr/>
      <dgm:t>
        <a:bodyPr/>
        <a:lstStyle/>
        <a:p>
          <a:endParaRPr lang="pl-PL"/>
        </a:p>
      </dgm:t>
    </dgm:pt>
    <dgm:pt modelId="{97830BB7-F464-45A1-9E98-A686435C9540}">
      <dgm:prSet phldrT="[Tekst]"/>
      <dgm:spPr>
        <a:solidFill>
          <a:srgbClr val="006600"/>
        </a:solidFill>
        <a:ln>
          <a:solidFill>
            <a:srgbClr val="003300"/>
          </a:solidFill>
        </a:ln>
      </dgm:spPr>
      <dgm:t>
        <a:bodyPr/>
        <a:lstStyle/>
        <a:p>
          <a:r>
            <a:rPr lang="pl-PL" b="1" dirty="0"/>
            <a:t>inny</a:t>
          </a:r>
          <a:r>
            <a:rPr lang="pl-PL" dirty="0"/>
            <a:t> niż zdawany jako </a:t>
          </a:r>
          <a:r>
            <a:rPr lang="pl-PL" b="1" dirty="0"/>
            <a:t>obowiązkowy</a:t>
          </a:r>
        </a:p>
      </dgm:t>
    </dgm:pt>
    <dgm:pt modelId="{4E425B7E-73B6-48F0-85B6-F11409EC491A}" type="parTrans" cxnId="{B7C6DF75-EE43-4958-803A-17C46A575C0B}">
      <dgm:prSet/>
      <dgm:spPr/>
      <dgm:t>
        <a:bodyPr/>
        <a:lstStyle/>
        <a:p>
          <a:endParaRPr lang="pl-PL"/>
        </a:p>
      </dgm:t>
    </dgm:pt>
    <dgm:pt modelId="{F7326B7A-C76B-481F-BF96-738EC0B7C5E9}" type="sibTrans" cxnId="{B7C6DF75-EE43-4958-803A-17C46A575C0B}">
      <dgm:prSet/>
      <dgm:spPr/>
      <dgm:t>
        <a:bodyPr/>
        <a:lstStyle/>
        <a:p>
          <a:endParaRPr lang="pl-PL"/>
        </a:p>
      </dgm:t>
    </dgm:pt>
    <dgm:pt modelId="{30B6D15A-9E85-4A77-B6A7-1DF5BBB8586A}">
      <dgm:prSet phldrT="[Teks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wyłącznie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w części </a:t>
          </a:r>
          <a:r>
            <a:rPr lang="pl-PL" b="1" dirty="0">
              <a:solidFill>
                <a:srgbClr val="FF0000"/>
              </a:solidFill>
            </a:rPr>
            <a:t>pisemnej</a:t>
          </a:r>
        </a:p>
      </dgm:t>
    </dgm:pt>
    <dgm:pt modelId="{F073513C-1CE1-491F-8114-D0797BFCF2D6}" type="parTrans" cxnId="{05168076-9F20-49BF-9C95-2F828749A857}">
      <dgm:prSet/>
      <dgm:spPr/>
      <dgm:t>
        <a:bodyPr/>
        <a:lstStyle/>
        <a:p>
          <a:endParaRPr lang="pl-PL"/>
        </a:p>
      </dgm:t>
    </dgm:pt>
    <dgm:pt modelId="{82E47DDB-7CFD-41FF-A3E4-1A8F59F467C8}" type="sibTrans" cxnId="{05168076-9F20-49BF-9C95-2F828749A857}">
      <dgm:prSet/>
      <dgm:spPr/>
      <dgm:t>
        <a:bodyPr/>
        <a:lstStyle/>
        <a:p>
          <a:endParaRPr lang="pl-PL"/>
        </a:p>
      </dgm:t>
    </dgm:pt>
    <dgm:pt modelId="{CD593A90-A59B-4023-A526-F4B548B5012F}">
      <dgm:prSet phldrT="[Tekst]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poziom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rozszerzony</a:t>
          </a:r>
        </a:p>
      </dgm:t>
    </dgm:pt>
    <dgm:pt modelId="{385D36D3-7B96-4675-ABE2-1B65B5AB3F67}" type="parTrans" cxnId="{0C3DD336-E2C9-44E5-B2D9-55E61391F50D}">
      <dgm:prSet/>
      <dgm:spPr/>
      <dgm:t>
        <a:bodyPr/>
        <a:lstStyle/>
        <a:p>
          <a:endParaRPr lang="pl-PL"/>
        </a:p>
      </dgm:t>
    </dgm:pt>
    <dgm:pt modelId="{6333249E-F25C-43D3-A80E-050EE54E5C25}" type="sibTrans" cxnId="{0C3DD336-E2C9-44E5-B2D9-55E61391F50D}">
      <dgm:prSet/>
      <dgm:spPr/>
      <dgm:t>
        <a:bodyPr/>
        <a:lstStyle/>
        <a:p>
          <a:endParaRPr lang="pl-PL"/>
        </a:p>
      </dgm:t>
    </dgm:pt>
    <dgm:pt modelId="{95C24D9C-BAC7-498F-A93F-806D88C38557}">
      <dgm:prSet phldrT="[Tekst]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poziom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dwujęzyczny</a:t>
          </a:r>
        </a:p>
      </dgm:t>
    </dgm:pt>
    <dgm:pt modelId="{B3175546-E8A6-43AD-98DF-597DB3FF6F51}" type="parTrans" cxnId="{5194ACC4-8B0B-40FD-8473-AE7299B6EDCC}">
      <dgm:prSet/>
      <dgm:spPr/>
      <dgm:t>
        <a:bodyPr/>
        <a:lstStyle/>
        <a:p>
          <a:endParaRPr lang="pl-PL"/>
        </a:p>
      </dgm:t>
    </dgm:pt>
    <dgm:pt modelId="{4917465A-93E6-4CDD-A42B-E3975088251F}" type="sibTrans" cxnId="{5194ACC4-8B0B-40FD-8473-AE7299B6EDCC}">
      <dgm:prSet/>
      <dgm:spPr/>
      <dgm:t>
        <a:bodyPr/>
        <a:lstStyle/>
        <a:p>
          <a:endParaRPr lang="pl-PL"/>
        </a:p>
      </dgm:t>
    </dgm:pt>
    <dgm:pt modelId="{C40C4663-7502-4EE0-86DC-38FBB14BDCE0}">
      <dgm:prSet phldrT="[Teks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zarówno w części </a:t>
          </a:r>
          <a:r>
            <a:rPr lang="pl-PL" b="1" dirty="0">
              <a:solidFill>
                <a:srgbClr val="FF0000"/>
              </a:solidFill>
            </a:rPr>
            <a:t>ustnej,</a:t>
          </a:r>
          <a:r>
            <a:rPr lang="pl-PL" dirty="0">
              <a:solidFill>
                <a:srgbClr val="FF0000"/>
              </a:solidFill>
            </a:rPr>
            <a:t> </a:t>
          </a:r>
          <a:br>
            <a:rPr lang="pl-PL" dirty="0">
              <a:solidFill>
                <a:srgbClr val="FF0000"/>
              </a:solidFill>
            </a:rPr>
          </a:br>
          <a:r>
            <a:rPr lang="pl-PL" dirty="0">
              <a:solidFill>
                <a:schemeClr val="tx1"/>
              </a:solidFill>
            </a:rPr>
            <a:t>jak i </a:t>
          </a:r>
          <a:r>
            <a:rPr lang="pl-PL" b="1" dirty="0">
              <a:solidFill>
                <a:srgbClr val="FF0000"/>
              </a:solidFill>
            </a:rPr>
            <a:t>pisemnej</a:t>
          </a:r>
        </a:p>
      </dgm:t>
    </dgm:pt>
    <dgm:pt modelId="{E9401531-0C4E-4A99-A8FE-A992396196B6}" type="parTrans" cxnId="{DC57ADFB-82CA-4351-BFFE-2C705FD95BB8}">
      <dgm:prSet/>
      <dgm:spPr/>
      <dgm:t>
        <a:bodyPr/>
        <a:lstStyle/>
        <a:p>
          <a:endParaRPr lang="pl-PL"/>
        </a:p>
      </dgm:t>
    </dgm:pt>
    <dgm:pt modelId="{D72EA9F8-C6BC-45D3-A084-61CD135A503F}" type="sibTrans" cxnId="{DC57ADFB-82CA-4351-BFFE-2C705FD95BB8}">
      <dgm:prSet/>
      <dgm:spPr/>
      <dgm:t>
        <a:bodyPr/>
        <a:lstStyle/>
        <a:p>
          <a:endParaRPr lang="pl-PL"/>
        </a:p>
      </dgm:t>
    </dgm:pt>
    <dgm:pt modelId="{294BA178-1784-481C-8C69-153A2C429EFE}">
      <dgm:prSet phldrT="[Tekst]"/>
      <dgm:spPr>
        <a:solidFill>
          <a:schemeClr val="bg1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część ustna: </a:t>
          </a:r>
          <a:br>
            <a:rPr lang="pl-PL" b="1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poziom dwujęzyczny </a:t>
          </a:r>
          <a:r>
            <a:rPr lang="pl-PL" b="1" dirty="0">
              <a:solidFill>
                <a:srgbClr val="FF0000"/>
              </a:solidFill>
            </a:rPr>
            <a:t>oraz</a:t>
          </a:r>
          <a:r>
            <a:rPr lang="pl-PL" dirty="0">
              <a:solidFill>
                <a:srgbClr val="FF0000"/>
              </a:solidFill>
            </a:rPr>
            <a:t> </a:t>
          </a:r>
          <a:br>
            <a:rPr lang="pl-PL" dirty="0">
              <a:solidFill>
                <a:schemeClr val="tx1"/>
              </a:solidFill>
            </a:rPr>
          </a:br>
          <a:r>
            <a:rPr lang="pl-PL" b="1" dirty="0">
              <a:solidFill>
                <a:schemeClr val="tx1"/>
              </a:solidFill>
            </a:rPr>
            <a:t>część pisemna</a:t>
          </a:r>
          <a:r>
            <a:rPr lang="pl-PL" dirty="0">
              <a:solidFill>
                <a:schemeClr val="tx1"/>
              </a:solidFill>
            </a:rPr>
            <a:t>: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poziom dwujęzyczny</a:t>
          </a:r>
        </a:p>
      </dgm:t>
    </dgm:pt>
    <dgm:pt modelId="{94EC04CA-B5DE-4521-8AA6-24D273E3DA52}" type="parTrans" cxnId="{783A5693-2712-43B7-97E9-D5CF68B6C765}">
      <dgm:prSet/>
      <dgm:spPr/>
      <dgm:t>
        <a:bodyPr/>
        <a:lstStyle/>
        <a:p>
          <a:endParaRPr lang="pl-PL"/>
        </a:p>
      </dgm:t>
    </dgm:pt>
    <dgm:pt modelId="{CFF1ED99-3A5C-4DD7-9638-26B3B32117F4}" type="sibTrans" cxnId="{783A5693-2712-43B7-97E9-D5CF68B6C765}">
      <dgm:prSet/>
      <dgm:spPr/>
      <dgm:t>
        <a:bodyPr/>
        <a:lstStyle/>
        <a:p>
          <a:endParaRPr lang="pl-PL"/>
        </a:p>
      </dgm:t>
    </dgm:pt>
    <dgm:pt modelId="{5EAD65D2-2977-48E8-B8F9-DFCABE7BC065}">
      <dgm:prSet phldrT="[Tekst]"/>
      <dgm:spPr>
        <a:solidFill>
          <a:srgbClr val="339933"/>
        </a:solidFill>
        <a:ln>
          <a:solidFill>
            <a:srgbClr val="003300"/>
          </a:solidFill>
        </a:ln>
      </dgm:spPr>
      <dgm:t>
        <a:bodyPr/>
        <a:lstStyle/>
        <a:p>
          <a:r>
            <a:rPr lang="pl-PL" dirty="0"/>
            <a:t>wyłącznie </a:t>
          </a:r>
          <a:br>
            <a:rPr lang="pl-PL" dirty="0"/>
          </a:br>
          <a:r>
            <a:rPr lang="pl-PL" dirty="0"/>
            <a:t>w części </a:t>
          </a:r>
          <a:r>
            <a:rPr lang="pl-PL" b="1" dirty="0">
              <a:solidFill>
                <a:srgbClr val="FF0000"/>
              </a:solidFill>
            </a:rPr>
            <a:t>pisemnej</a:t>
          </a:r>
        </a:p>
      </dgm:t>
    </dgm:pt>
    <dgm:pt modelId="{39E325DE-D8F6-41E7-A430-B73F8AE8DD89}" type="parTrans" cxnId="{A77A078A-5B30-4A83-8718-A1967E40D2F4}">
      <dgm:prSet/>
      <dgm:spPr>
        <a:solidFill>
          <a:srgbClr val="339933"/>
        </a:solidFill>
      </dgm:spPr>
      <dgm:t>
        <a:bodyPr/>
        <a:lstStyle/>
        <a:p>
          <a:endParaRPr lang="pl-PL"/>
        </a:p>
      </dgm:t>
    </dgm:pt>
    <dgm:pt modelId="{E30A2C65-0815-4431-805E-1AA09916AA15}" type="sibTrans" cxnId="{A77A078A-5B30-4A83-8718-A1967E40D2F4}">
      <dgm:prSet/>
      <dgm:spPr/>
      <dgm:t>
        <a:bodyPr/>
        <a:lstStyle/>
        <a:p>
          <a:endParaRPr lang="pl-PL"/>
        </a:p>
      </dgm:t>
    </dgm:pt>
    <dgm:pt modelId="{B865916B-536A-4CD4-9525-35188DB3C5F0}">
      <dgm:prSet phldrT="[Tekst]"/>
      <dgm:spPr>
        <a:solidFill>
          <a:srgbClr val="339933"/>
        </a:solidFill>
        <a:ln>
          <a:solidFill>
            <a:srgbClr val="003300"/>
          </a:solidFill>
        </a:ln>
      </dgm:spPr>
      <dgm:t>
        <a:bodyPr/>
        <a:lstStyle/>
        <a:p>
          <a:r>
            <a:rPr lang="pl-PL" dirty="0"/>
            <a:t>zarówno w części </a:t>
          </a:r>
          <a:r>
            <a:rPr lang="pl-PL" b="1" dirty="0">
              <a:solidFill>
                <a:srgbClr val="FF0000"/>
              </a:solidFill>
            </a:rPr>
            <a:t>ustnej</a:t>
          </a:r>
          <a:r>
            <a:rPr lang="pl-PL" dirty="0"/>
            <a:t>, </a:t>
          </a:r>
          <a:br>
            <a:rPr lang="pl-PL" dirty="0"/>
          </a:br>
          <a:r>
            <a:rPr lang="pl-PL" dirty="0"/>
            <a:t>jak i </a:t>
          </a:r>
          <a:r>
            <a:rPr lang="pl-PL" b="1" dirty="0">
              <a:solidFill>
                <a:srgbClr val="FF0000"/>
              </a:solidFill>
            </a:rPr>
            <a:t>pisemnej</a:t>
          </a:r>
        </a:p>
      </dgm:t>
    </dgm:pt>
    <dgm:pt modelId="{3D7298F4-FCFC-4151-937F-5DE52AF9C383}" type="parTrans" cxnId="{00278AED-F745-4222-8B05-14F962983A86}">
      <dgm:prSet/>
      <dgm:spPr>
        <a:solidFill>
          <a:srgbClr val="339933"/>
        </a:solidFill>
      </dgm:spPr>
      <dgm:t>
        <a:bodyPr/>
        <a:lstStyle/>
        <a:p>
          <a:endParaRPr lang="pl-PL"/>
        </a:p>
      </dgm:t>
    </dgm:pt>
    <dgm:pt modelId="{25E10B05-F514-4FA7-872B-8A09DFE1EFE7}" type="sibTrans" cxnId="{00278AED-F745-4222-8B05-14F962983A86}">
      <dgm:prSet/>
      <dgm:spPr/>
      <dgm:t>
        <a:bodyPr/>
        <a:lstStyle/>
        <a:p>
          <a:endParaRPr lang="pl-PL"/>
        </a:p>
      </dgm:t>
    </dgm:pt>
    <dgm:pt modelId="{2FDBB5F6-1449-445A-BF19-0A7F5E8C8A7C}">
      <dgm:prSet phldrT="[Tekst]"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poziom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rozszerzony</a:t>
          </a:r>
        </a:p>
      </dgm:t>
    </dgm:pt>
    <dgm:pt modelId="{B231829C-642B-4D77-91F9-13A482649278}" type="parTrans" cxnId="{67FA3307-49F0-4437-A264-5558BD937420}">
      <dgm:prSet/>
      <dgm:spPr>
        <a:solidFill>
          <a:srgbClr val="339933"/>
        </a:solidFill>
      </dgm:spPr>
      <dgm:t>
        <a:bodyPr/>
        <a:lstStyle/>
        <a:p>
          <a:endParaRPr lang="pl-PL"/>
        </a:p>
      </dgm:t>
    </dgm:pt>
    <dgm:pt modelId="{C731D487-74AE-4042-9FEB-4B5379B6E230}" type="sibTrans" cxnId="{67FA3307-49F0-4437-A264-5558BD937420}">
      <dgm:prSet/>
      <dgm:spPr/>
      <dgm:t>
        <a:bodyPr/>
        <a:lstStyle/>
        <a:p>
          <a:endParaRPr lang="pl-PL"/>
        </a:p>
      </dgm:t>
    </dgm:pt>
    <dgm:pt modelId="{86BC5A7C-054A-4EB8-960A-41956EC3F286}">
      <dgm:prSet phldrT="[Tekst]"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poziom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dwujęzyczny</a:t>
          </a:r>
        </a:p>
      </dgm:t>
    </dgm:pt>
    <dgm:pt modelId="{3232A7C0-760B-4D43-95D5-A8E9E95D0AEB}" type="parTrans" cxnId="{CB39A6F3-8EB7-42EA-BA46-DCA336BA7ED9}">
      <dgm:prSet/>
      <dgm:spPr>
        <a:solidFill>
          <a:srgbClr val="339933"/>
        </a:solidFill>
      </dgm:spPr>
      <dgm:t>
        <a:bodyPr/>
        <a:lstStyle/>
        <a:p>
          <a:endParaRPr lang="pl-PL"/>
        </a:p>
      </dgm:t>
    </dgm:pt>
    <dgm:pt modelId="{9CC77797-FFA7-432C-B486-D4A227633060}" type="sibTrans" cxnId="{CB39A6F3-8EB7-42EA-BA46-DCA336BA7ED9}">
      <dgm:prSet/>
      <dgm:spPr/>
      <dgm:t>
        <a:bodyPr/>
        <a:lstStyle/>
        <a:p>
          <a:endParaRPr lang="pl-PL"/>
        </a:p>
      </dgm:t>
    </dgm:pt>
    <dgm:pt modelId="{27898B81-90D7-444A-B0E4-55433DE8541E}">
      <dgm:prSet phldrT="[Tekst]"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r>
            <a:rPr lang="pl-PL" b="1" i="0" dirty="0">
              <a:solidFill>
                <a:schemeClr val="tx1"/>
              </a:solidFill>
            </a:rPr>
            <a:t>część ustna</a:t>
          </a:r>
          <a:r>
            <a:rPr lang="pl-PL" dirty="0">
              <a:solidFill>
                <a:schemeClr val="tx1"/>
              </a:solidFill>
            </a:rPr>
            <a:t>: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bez określania </a:t>
          </a:r>
          <a:br>
            <a:rPr lang="pl-PL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poziomu </a:t>
          </a:r>
          <a:br>
            <a:rPr lang="pl-PL" dirty="0">
              <a:solidFill>
                <a:schemeClr val="tx1"/>
              </a:solidFill>
            </a:rPr>
          </a:br>
          <a:r>
            <a:rPr lang="pl-PL" b="1" i="0" dirty="0">
              <a:solidFill>
                <a:srgbClr val="FF0000"/>
              </a:solidFill>
            </a:rPr>
            <a:t>oraz</a:t>
          </a:r>
          <a:r>
            <a:rPr lang="pl-PL" b="1" i="0" dirty="0">
              <a:solidFill>
                <a:schemeClr val="tx1"/>
              </a:solidFill>
            </a:rPr>
            <a:t> </a:t>
          </a:r>
          <a:br>
            <a:rPr lang="pl-PL" dirty="0">
              <a:solidFill>
                <a:schemeClr val="tx1"/>
              </a:solidFill>
            </a:rPr>
          </a:br>
          <a:r>
            <a:rPr lang="pl-PL" b="1" i="0" dirty="0">
              <a:solidFill>
                <a:schemeClr val="tx1"/>
              </a:solidFill>
            </a:rPr>
            <a:t>część pisemna: </a:t>
          </a:r>
          <a:br>
            <a:rPr lang="pl-PL" b="1" i="0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poziom rozszerzony</a:t>
          </a:r>
        </a:p>
      </dgm:t>
    </dgm:pt>
    <dgm:pt modelId="{FCED9B8C-8852-41A6-9423-38A1649AEFA3}" type="parTrans" cxnId="{D95909E2-2B6B-4FB5-9C38-38D08AE82220}">
      <dgm:prSet/>
      <dgm:spPr>
        <a:solidFill>
          <a:srgbClr val="339933"/>
        </a:solidFill>
      </dgm:spPr>
      <dgm:t>
        <a:bodyPr/>
        <a:lstStyle/>
        <a:p>
          <a:endParaRPr lang="pl-PL"/>
        </a:p>
      </dgm:t>
    </dgm:pt>
    <dgm:pt modelId="{DDB1BD87-20E7-4590-B893-E6200EBC68C9}" type="sibTrans" cxnId="{D95909E2-2B6B-4FB5-9C38-38D08AE82220}">
      <dgm:prSet/>
      <dgm:spPr/>
      <dgm:t>
        <a:bodyPr/>
        <a:lstStyle/>
        <a:p>
          <a:endParaRPr lang="pl-PL"/>
        </a:p>
      </dgm:t>
    </dgm:pt>
    <dgm:pt modelId="{53C823D9-D858-41F7-A544-57F0F427855F}">
      <dgm:prSet phldrT="[Tekst]"/>
      <dgm:spPr>
        <a:solidFill>
          <a:schemeClr val="bg1"/>
        </a:solidFill>
        <a:ln>
          <a:solidFill>
            <a:srgbClr val="339933"/>
          </a:solidFill>
        </a:ln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część ustna: </a:t>
          </a:r>
          <a:br>
            <a:rPr lang="pl-PL" b="1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poziom dwujęzyczny </a:t>
          </a:r>
          <a:r>
            <a:rPr lang="pl-PL" b="1" dirty="0">
              <a:solidFill>
                <a:srgbClr val="FF0000"/>
              </a:solidFill>
            </a:rPr>
            <a:t>oraz</a:t>
          </a:r>
          <a:r>
            <a:rPr lang="pl-PL" b="1" dirty="0">
              <a:solidFill>
                <a:schemeClr val="tx1"/>
              </a:solidFill>
            </a:rPr>
            <a:t> </a:t>
          </a:r>
          <a:br>
            <a:rPr lang="pl-PL" dirty="0">
              <a:solidFill>
                <a:schemeClr val="tx1"/>
              </a:solidFill>
            </a:rPr>
          </a:br>
          <a:r>
            <a:rPr lang="pl-PL" b="1" dirty="0">
              <a:solidFill>
                <a:schemeClr val="tx1"/>
              </a:solidFill>
            </a:rPr>
            <a:t>część pisemna: </a:t>
          </a:r>
          <a:br>
            <a:rPr lang="pl-PL" b="1" dirty="0">
              <a:solidFill>
                <a:schemeClr val="tx1"/>
              </a:solidFill>
            </a:rPr>
          </a:br>
          <a:r>
            <a:rPr lang="pl-PL" dirty="0">
              <a:solidFill>
                <a:schemeClr val="tx1"/>
              </a:solidFill>
            </a:rPr>
            <a:t>poziom dwujęzyczny</a:t>
          </a:r>
        </a:p>
      </dgm:t>
    </dgm:pt>
    <dgm:pt modelId="{1A2F43AE-C529-43F8-B35C-1E11BF8D29E1}" type="parTrans" cxnId="{EE32D53D-2146-4DCC-BBA5-221B315893F5}">
      <dgm:prSet/>
      <dgm:spPr>
        <a:solidFill>
          <a:srgbClr val="339933"/>
        </a:solidFill>
      </dgm:spPr>
      <dgm:t>
        <a:bodyPr/>
        <a:lstStyle/>
        <a:p>
          <a:endParaRPr lang="pl-PL"/>
        </a:p>
      </dgm:t>
    </dgm:pt>
    <dgm:pt modelId="{0B43E653-5BEF-432B-A512-29836D8B9847}" type="sibTrans" cxnId="{EE32D53D-2146-4DCC-BBA5-221B315893F5}">
      <dgm:prSet/>
      <dgm:spPr/>
      <dgm:t>
        <a:bodyPr/>
        <a:lstStyle/>
        <a:p>
          <a:endParaRPr lang="pl-PL"/>
        </a:p>
      </dgm:t>
    </dgm:pt>
    <dgm:pt modelId="{A40F15D3-AF6A-401E-B1D5-8EDC6C190F73}" type="pres">
      <dgm:prSet presAssocID="{57D145EF-3884-42B9-87D2-4681AFA26C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F5E2D69-3439-4CC2-8D09-D03F6E35BCBC}" type="pres">
      <dgm:prSet presAssocID="{68FC0680-D5A9-48B8-A398-50F5198ADC1E}" presName="hierRoot1" presStyleCnt="0">
        <dgm:presLayoutVars>
          <dgm:hierBranch val="init"/>
        </dgm:presLayoutVars>
      </dgm:prSet>
      <dgm:spPr/>
    </dgm:pt>
    <dgm:pt modelId="{4B319934-F1D2-4D1F-81E1-6F295D065AA5}" type="pres">
      <dgm:prSet presAssocID="{68FC0680-D5A9-48B8-A398-50F5198ADC1E}" presName="rootComposite1" presStyleCnt="0"/>
      <dgm:spPr/>
    </dgm:pt>
    <dgm:pt modelId="{498F159C-E7F4-467D-9038-A9CE4BBB02BA}" type="pres">
      <dgm:prSet presAssocID="{68FC0680-D5A9-48B8-A398-50F5198ADC1E}" presName="rootText1" presStyleLbl="node0" presStyleIdx="0" presStyleCnt="1" custScaleX="481381" custScaleY="133109">
        <dgm:presLayoutVars>
          <dgm:chPref val="3"/>
        </dgm:presLayoutVars>
      </dgm:prSet>
      <dgm:spPr/>
    </dgm:pt>
    <dgm:pt modelId="{DD1184C8-A054-4679-AB07-9D98422D1DEC}" type="pres">
      <dgm:prSet presAssocID="{68FC0680-D5A9-48B8-A398-50F5198ADC1E}" presName="rootConnector1" presStyleLbl="node1" presStyleIdx="0" presStyleCnt="0"/>
      <dgm:spPr/>
    </dgm:pt>
    <dgm:pt modelId="{B53FB431-CA4D-4E68-94B8-3E8F569B25F5}" type="pres">
      <dgm:prSet presAssocID="{68FC0680-D5A9-48B8-A398-50F5198ADC1E}" presName="hierChild2" presStyleCnt="0"/>
      <dgm:spPr/>
    </dgm:pt>
    <dgm:pt modelId="{533FD5D8-FAD0-41C3-B254-18117CC85337}" type="pres">
      <dgm:prSet presAssocID="{1F33C97A-7D1B-4746-8FE5-565901FBCEDE}" presName="Name37" presStyleLbl="parChTrans1D2" presStyleIdx="0" presStyleCnt="2"/>
      <dgm:spPr/>
    </dgm:pt>
    <dgm:pt modelId="{3E542400-452A-4517-AA7C-9CD0687D3094}" type="pres">
      <dgm:prSet presAssocID="{385849C4-D71B-4D80-BCD3-D9D87FCF60E1}" presName="hierRoot2" presStyleCnt="0">
        <dgm:presLayoutVars>
          <dgm:hierBranch val="init"/>
        </dgm:presLayoutVars>
      </dgm:prSet>
      <dgm:spPr/>
    </dgm:pt>
    <dgm:pt modelId="{12BA2700-36C6-4A7A-891C-F250D98D6864}" type="pres">
      <dgm:prSet presAssocID="{385849C4-D71B-4D80-BCD3-D9D87FCF60E1}" presName="rootComposite" presStyleCnt="0"/>
      <dgm:spPr/>
    </dgm:pt>
    <dgm:pt modelId="{1A6C3414-4D7A-480B-998C-063AFCC5E840}" type="pres">
      <dgm:prSet presAssocID="{385849C4-D71B-4D80-BCD3-D9D87FCF60E1}" presName="rootText" presStyleLbl="node2" presStyleIdx="0" presStyleCnt="2" custScaleX="224121">
        <dgm:presLayoutVars>
          <dgm:chPref val="3"/>
        </dgm:presLayoutVars>
      </dgm:prSet>
      <dgm:spPr/>
    </dgm:pt>
    <dgm:pt modelId="{00C5344E-D563-4CED-9ABF-A06B33C04F86}" type="pres">
      <dgm:prSet presAssocID="{385849C4-D71B-4D80-BCD3-D9D87FCF60E1}" presName="rootConnector" presStyleLbl="node2" presStyleIdx="0" presStyleCnt="2"/>
      <dgm:spPr/>
    </dgm:pt>
    <dgm:pt modelId="{F45C3E2C-7827-440C-9321-B2CB521F2E9E}" type="pres">
      <dgm:prSet presAssocID="{385849C4-D71B-4D80-BCD3-D9D87FCF60E1}" presName="hierChild4" presStyleCnt="0"/>
      <dgm:spPr/>
    </dgm:pt>
    <dgm:pt modelId="{EB97826F-DA77-4B03-89B8-4635D421D808}" type="pres">
      <dgm:prSet presAssocID="{F073513C-1CE1-491F-8114-D0797BFCF2D6}" presName="Name37" presStyleLbl="parChTrans1D3" presStyleIdx="0" presStyleCnt="4"/>
      <dgm:spPr/>
    </dgm:pt>
    <dgm:pt modelId="{B0A0A088-5B0D-4DDC-9875-92671D299CA0}" type="pres">
      <dgm:prSet presAssocID="{30B6D15A-9E85-4A77-B6A7-1DF5BBB8586A}" presName="hierRoot2" presStyleCnt="0">
        <dgm:presLayoutVars>
          <dgm:hierBranch val="init"/>
        </dgm:presLayoutVars>
      </dgm:prSet>
      <dgm:spPr/>
    </dgm:pt>
    <dgm:pt modelId="{F29E02F5-18B1-41FF-859E-DA5BA609D7C6}" type="pres">
      <dgm:prSet presAssocID="{30B6D15A-9E85-4A77-B6A7-1DF5BBB8586A}" presName="rootComposite" presStyleCnt="0"/>
      <dgm:spPr/>
    </dgm:pt>
    <dgm:pt modelId="{BF614471-CBD7-40DA-995F-958890908812}" type="pres">
      <dgm:prSet presAssocID="{30B6D15A-9E85-4A77-B6A7-1DF5BBB8586A}" presName="rootText" presStyleLbl="node3" presStyleIdx="0" presStyleCnt="4" custLinFactNeighborY="26403">
        <dgm:presLayoutVars>
          <dgm:chPref val="3"/>
        </dgm:presLayoutVars>
      </dgm:prSet>
      <dgm:spPr/>
    </dgm:pt>
    <dgm:pt modelId="{7167A2BF-B5C5-4038-AE66-E7AE010DFBB6}" type="pres">
      <dgm:prSet presAssocID="{30B6D15A-9E85-4A77-B6A7-1DF5BBB8586A}" presName="rootConnector" presStyleLbl="node3" presStyleIdx="0" presStyleCnt="4"/>
      <dgm:spPr/>
    </dgm:pt>
    <dgm:pt modelId="{18A3584D-A733-4602-A27D-FFEE862E7BDD}" type="pres">
      <dgm:prSet presAssocID="{30B6D15A-9E85-4A77-B6A7-1DF5BBB8586A}" presName="hierChild4" presStyleCnt="0"/>
      <dgm:spPr/>
    </dgm:pt>
    <dgm:pt modelId="{4DB32336-1484-4062-8733-D0D337424B8F}" type="pres">
      <dgm:prSet presAssocID="{385D36D3-7B96-4675-ABE2-1B65B5AB3F67}" presName="Name37" presStyleLbl="parChTrans1D4" presStyleIdx="0" presStyleCnt="7"/>
      <dgm:spPr/>
    </dgm:pt>
    <dgm:pt modelId="{A6EC014A-4ACD-4538-97A5-BE7A966DB263}" type="pres">
      <dgm:prSet presAssocID="{CD593A90-A59B-4023-A526-F4B548B5012F}" presName="hierRoot2" presStyleCnt="0">
        <dgm:presLayoutVars>
          <dgm:hierBranch val="init"/>
        </dgm:presLayoutVars>
      </dgm:prSet>
      <dgm:spPr/>
    </dgm:pt>
    <dgm:pt modelId="{2E4716EB-14E4-4F35-AAAA-D1AC209AAD8B}" type="pres">
      <dgm:prSet presAssocID="{CD593A90-A59B-4023-A526-F4B548B5012F}" presName="rootComposite" presStyleCnt="0"/>
      <dgm:spPr/>
    </dgm:pt>
    <dgm:pt modelId="{E537D1B7-A15E-4212-8C54-B37EE0E809DD}" type="pres">
      <dgm:prSet presAssocID="{CD593A90-A59B-4023-A526-F4B548B5012F}" presName="rootText" presStyleLbl="node4" presStyleIdx="0" presStyleCnt="7">
        <dgm:presLayoutVars>
          <dgm:chPref val="3"/>
        </dgm:presLayoutVars>
      </dgm:prSet>
      <dgm:spPr/>
    </dgm:pt>
    <dgm:pt modelId="{CD144DF3-BB89-4E26-AAD1-D77A0E823CE8}" type="pres">
      <dgm:prSet presAssocID="{CD593A90-A59B-4023-A526-F4B548B5012F}" presName="rootConnector" presStyleLbl="node4" presStyleIdx="0" presStyleCnt="7"/>
      <dgm:spPr/>
    </dgm:pt>
    <dgm:pt modelId="{E02C5641-BF6C-452A-9F94-2D87BF22C0BD}" type="pres">
      <dgm:prSet presAssocID="{CD593A90-A59B-4023-A526-F4B548B5012F}" presName="hierChild4" presStyleCnt="0"/>
      <dgm:spPr/>
    </dgm:pt>
    <dgm:pt modelId="{49926A10-D2E4-4283-B458-F36117767658}" type="pres">
      <dgm:prSet presAssocID="{CD593A90-A59B-4023-A526-F4B548B5012F}" presName="hierChild5" presStyleCnt="0"/>
      <dgm:spPr/>
    </dgm:pt>
    <dgm:pt modelId="{86A94E71-1DF2-43CA-96AA-22D3D0781E67}" type="pres">
      <dgm:prSet presAssocID="{B3175546-E8A6-43AD-98DF-597DB3FF6F51}" presName="Name37" presStyleLbl="parChTrans1D4" presStyleIdx="1" presStyleCnt="7"/>
      <dgm:spPr/>
    </dgm:pt>
    <dgm:pt modelId="{98DFED18-E07C-4E92-872F-346A6FF0D61E}" type="pres">
      <dgm:prSet presAssocID="{95C24D9C-BAC7-498F-A93F-806D88C38557}" presName="hierRoot2" presStyleCnt="0">
        <dgm:presLayoutVars>
          <dgm:hierBranch val="init"/>
        </dgm:presLayoutVars>
      </dgm:prSet>
      <dgm:spPr/>
    </dgm:pt>
    <dgm:pt modelId="{BBD0B7BF-8C53-442A-8F7F-14FDD4385889}" type="pres">
      <dgm:prSet presAssocID="{95C24D9C-BAC7-498F-A93F-806D88C38557}" presName="rootComposite" presStyleCnt="0"/>
      <dgm:spPr/>
    </dgm:pt>
    <dgm:pt modelId="{AF6D0856-6591-417E-A619-FF4FCC544AE2}" type="pres">
      <dgm:prSet presAssocID="{95C24D9C-BAC7-498F-A93F-806D88C38557}" presName="rootText" presStyleLbl="node4" presStyleIdx="1" presStyleCnt="7" custLinFactNeighborX="-623" custLinFactNeighborY="47518">
        <dgm:presLayoutVars>
          <dgm:chPref val="3"/>
        </dgm:presLayoutVars>
      </dgm:prSet>
      <dgm:spPr/>
    </dgm:pt>
    <dgm:pt modelId="{EC9BA3FD-E9E1-4B90-B1A8-10F0CD3A6E3E}" type="pres">
      <dgm:prSet presAssocID="{95C24D9C-BAC7-498F-A93F-806D88C38557}" presName="rootConnector" presStyleLbl="node4" presStyleIdx="1" presStyleCnt="7"/>
      <dgm:spPr/>
    </dgm:pt>
    <dgm:pt modelId="{01901F94-AB97-4848-8D82-06CFCB7DFAE7}" type="pres">
      <dgm:prSet presAssocID="{95C24D9C-BAC7-498F-A93F-806D88C38557}" presName="hierChild4" presStyleCnt="0"/>
      <dgm:spPr/>
    </dgm:pt>
    <dgm:pt modelId="{76548ED3-F93B-4F55-864E-9CAC5092BC37}" type="pres">
      <dgm:prSet presAssocID="{95C24D9C-BAC7-498F-A93F-806D88C38557}" presName="hierChild5" presStyleCnt="0"/>
      <dgm:spPr/>
    </dgm:pt>
    <dgm:pt modelId="{D7FB5E1E-BAD6-420B-B3FB-3B78664141FB}" type="pres">
      <dgm:prSet presAssocID="{30B6D15A-9E85-4A77-B6A7-1DF5BBB8586A}" presName="hierChild5" presStyleCnt="0"/>
      <dgm:spPr/>
    </dgm:pt>
    <dgm:pt modelId="{4CC39B41-08D9-44AC-955D-1BB0F7E4E492}" type="pres">
      <dgm:prSet presAssocID="{E9401531-0C4E-4A99-A8FE-A992396196B6}" presName="Name37" presStyleLbl="parChTrans1D3" presStyleIdx="1" presStyleCnt="4"/>
      <dgm:spPr/>
    </dgm:pt>
    <dgm:pt modelId="{96F2B8DF-E336-4B93-803E-18AD3A0C0970}" type="pres">
      <dgm:prSet presAssocID="{C40C4663-7502-4EE0-86DC-38FBB14BDCE0}" presName="hierRoot2" presStyleCnt="0">
        <dgm:presLayoutVars>
          <dgm:hierBranch val="init"/>
        </dgm:presLayoutVars>
      </dgm:prSet>
      <dgm:spPr/>
    </dgm:pt>
    <dgm:pt modelId="{9F1AB09A-41B1-417D-94C4-FE44F447DBA3}" type="pres">
      <dgm:prSet presAssocID="{C40C4663-7502-4EE0-86DC-38FBB14BDCE0}" presName="rootComposite" presStyleCnt="0"/>
      <dgm:spPr/>
    </dgm:pt>
    <dgm:pt modelId="{AC6342A8-4224-4928-9B25-3155025A8C64}" type="pres">
      <dgm:prSet presAssocID="{C40C4663-7502-4EE0-86DC-38FBB14BDCE0}" presName="rootText" presStyleLbl="node3" presStyleIdx="1" presStyleCnt="4" custLinFactNeighborY="26403">
        <dgm:presLayoutVars>
          <dgm:chPref val="3"/>
        </dgm:presLayoutVars>
      </dgm:prSet>
      <dgm:spPr/>
    </dgm:pt>
    <dgm:pt modelId="{8600A53A-EE3E-4262-8602-76DC506CE124}" type="pres">
      <dgm:prSet presAssocID="{C40C4663-7502-4EE0-86DC-38FBB14BDCE0}" presName="rootConnector" presStyleLbl="node3" presStyleIdx="1" presStyleCnt="4"/>
      <dgm:spPr/>
    </dgm:pt>
    <dgm:pt modelId="{89A7353B-702E-496E-AE27-A1C569D8052C}" type="pres">
      <dgm:prSet presAssocID="{C40C4663-7502-4EE0-86DC-38FBB14BDCE0}" presName="hierChild4" presStyleCnt="0"/>
      <dgm:spPr/>
    </dgm:pt>
    <dgm:pt modelId="{BEAEA1DA-254D-486C-8C41-6DD9C0EBD8D5}" type="pres">
      <dgm:prSet presAssocID="{94EC04CA-B5DE-4521-8AA6-24D273E3DA52}" presName="Name37" presStyleLbl="parChTrans1D4" presStyleIdx="2" presStyleCnt="7"/>
      <dgm:spPr/>
    </dgm:pt>
    <dgm:pt modelId="{066621D4-F81A-4A77-8E11-D98061F1847F}" type="pres">
      <dgm:prSet presAssocID="{294BA178-1784-481C-8C69-153A2C429EFE}" presName="hierRoot2" presStyleCnt="0">
        <dgm:presLayoutVars>
          <dgm:hierBranch val="init"/>
        </dgm:presLayoutVars>
      </dgm:prSet>
      <dgm:spPr/>
    </dgm:pt>
    <dgm:pt modelId="{89B36A9B-88D6-4CB9-8D44-AE276DBEC1F6}" type="pres">
      <dgm:prSet presAssocID="{294BA178-1784-481C-8C69-153A2C429EFE}" presName="rootComposite" presStyleCnt="0"/>
      <dgm:spPr/>
    </dgm:pt>
    <dgm:pt modelId="{92DCDE52-1C72-4DDE-9D39-D003611918AF}" type="pres">
      <dgm:prSet presAssocID="{294BA178-1784-481C-8C69-153A2C429EFE}" presName="rootText" presStyleLbl="node4" presStyleIdx="2" presStyleCnt="7" custScaleX="121025" custScaleY="177371">
        <dgm:presLayoutVars>
          <dgm:chPref val="3"/>
        </dgm:presLayoutVars>
      </dgm:prSet>
      <dgm:spPr/>
    </dgm:pt>
    <dgm:pt modelId="{8187F7BA-0FAE-410C-B50A-D09334D4EEF0}" type="pres">
      <dgm:prSet presAssocID="{294BA178-1784-481C-8C69-153A2C429EFE}" presName="rootConnector" presStyleLbl="node4" presStyleIdx="2" presStyleCnt="7"/>
      <dgm:spPr/>
    </dgm:pt>
    <dgm:pt modelId="{260FA459-4A3A-4815-9598-B53130713525}" type="pres">
      <dgm:prSet presAssocID="{294BA178-1784-481C-8C69-153A2C429EFE}" presName="hierChild4" presStyleCnt="0"/>
      <dgm:spPr/>
    </dgm:pt>
    <dgm:pt modelId="{B8E1E644-02C2-4CEF-A6DF-FE29E8C3329F}" type="pres">
      <dgm:prSet presAssocID="{294BA178-1784-481C-8C69-153A2C429EFE}" presName="hierChild5" presStyleCnt="0"/>
      <dgm:spPr/>
    </dgm:pt>
    <dgm:pt modelId="{0186A602-AB34-489F-ACDC-F6968AD781A8}" type="pres">
      <dgm:prSet presAssocID="{C40C4663-7502-4EE0-86DC-38FBB14BDCE0}" presName="hierChild5" presStyleCnt="0"/>
      <dgm:spPr/>
    </dgm:pt>
    <dgm:pt modelId="{2F98F966-184D-42EB-9938-AA2E5732A245}" type="pres">
      <dgm:prSet presAssocID="{385849C4-D71B-4D80-BCD3-D9D87FCF60E1}" presName="hierChild5" presStyleCnt="0"/>
      <dgm:spPr/>
    </dgm:pt>
    <dgm:pt modelId="{9429464C-65E4-49E4-A495-D0B0B39E5D5B}" type="pres">
      <dgm:prSet presAssocID="{4E425B7E-73B6-48F0-85B6-F11409EC491A}" presName="Name37" presStyleLbl="parChTrans1D2" presStyleIdx="1" presStyleCnt="2"/>
      <dgm:spPr/>
    </dgm:pt>
    <dgm:pt modelId="{71FBC4A5-1EBF-4926-AFDC-8B1EAFE50A67}" type="pres">
      <dgm:prSet presAssocID="{97830BB7-F464-45A1-9E98-A686435C9540}" presName="hierRoot2" presStyleCnt="0">
        <dgm:presLayoutVars>
          <dgm:hierBranch val="init"/>
        </dgm:presLayoutVars>
      </dgm:prSet>
      <dgm:spPr/>
    </dgm:pt>
    <dgm:pt modelId="{FA203908-BC79-453B-8899-81B5E4B8E979}" type="pres">
      <dgm:prSet presAssocID="{97830BB7-F464-45A1-9E98-A686435C9540}" presName="rootComposite" presStyleCnt="0"/>
      <dgm:spPr/>
    </dgm:pt>
    <dgm:pt modelId="{EB981DD4-14BA-4476-AAA9-3B427C884236}" type="pres">
      <dgm:prSet presAssocID="{97830BB7-F464-45A1-9E98-A686435C9540}" presName="rootText" presStyleLbl="node2" presStyleIdx="1" presStyleCnt="2" custScaleX="224121">
        <dgm:presLayoutVars>
          <dgm:chPref val="3"/>
        </dgm:presLayoutVars>
      </dgm:prSet>
      <dgm:spPr/>
    </dgm:pt>
    <dgm:pt modelId="{E9A5729F-0FB7-42E3-B6D4-A0D48E42EF09}" type="pres">
      <dgm:prSet presAssocID="{97830BB7-F464-45A1-9E98-A686435C9540}" presName="rootConnector" presStyleLbl="node2" presStyleIdx="1" presStyleCnt="2"/>
      <dgm:spPr/>
    </dgm:pt>
    <dgm:pt modelId="{7919A3F2-4380-41B0-9964-733F0F17C81C}" type="pres">
      <dgm:prSet presAssocID="{97830BB7-F464-45A1-9E98-A686435C9540}" presName="hierChild4" presStyleCnt="0"/>
      <dgm:spPr/>
    </dgm:pt>
    <dgm:pt modelId="{51A0487D-884D-47F1-B3DD-B7B33FCD98AD}" type="pres">
      <dgm:prSet presAssocID="{39E325DE-D8F6-41E7-A430-B73F8AE8DD89}" presName="Name37" presStyleLbl="parChTrans1D3" presStyleIdx="2" presStyleCnt="4"/>
      <dgm:spPr/>
    </dgm:pt>
    <dgm:pt modelId="{339C87E9-7354-4B18-86A1-F4184B96C367}" type="pres">
      <dgm:prSet presAssocID="{5EAD65D2-2977-48E8-B8F9-DFCABE7BC065}" presName="hierRoot2" presStyleCnt="0">
        <dgm:presLayoutVars>
          <dgm:hierBranch val="init"/>
        </dgm:presLayoutVars>
      </dgm:prSet>
      <dgm:spPr/>
    </dgm:pt>
    <dgm:pt modelId="{43C07314-F433-4EC2-A74B-151CF1014963}" type="pres">
      <dgm:prSet presAssocID="{5EAD65D2-2977-48E8-B8F9-DFCABE7BC065}" presName="rootComposite" presStyleCnt="0"/>
      <dgm:spPr/>
    </dgm:pt>
    <dgm:pt modelId="{0282C129-277F-46C5-B45F-65FD6B781E39}" type="pres">
      <dgm:prSet presAssocID="{5EAD65D2-2977-48E8-B8F9-DFCABE7BC065}" presName="rootText" presStyleLbl="node3" presStyleIdx="2" presStyleCnt="4" custLinFactNeighborY="26403">
        <dgm:presLayoutVars>
          <dgm:chPref val="3"/>
        </dgm:presLayoutVars>
      </dgm:prSet>
      <dgm:spPr/>
    </dgm:pt>
    <dgm:pt modelId="{D03C7F48-40DD-4CD7-BD2C-57F8B8A2618B}" type="pres">
      <dgm:prSet presAssocID="{5EAD65D2-2977-48E8-B8F9-DFCABE7BC065}" presName="rootConnector" presStyleLbl="node3" presStyleIdx="2" presStyleCnt="4"/>
      <dgm:spPr/>
    </dgm:pt>
    <dgm:pt modelId="{8ECFE39D-FED8-471F-821C-274CD7D642DF}" type="pres">
      <dgm:prSet presAssocID="{5EAD65D2-2977-48E8-B8F9-DFCABE7BC065}" presName="hierChild4" presStyleCnt="0"/>
      <dgm:spPr/>
    </dgm:pt>
    <dgm:pt modelId="{47E73F4C-FDBB-4620-B46E-734FB40EA3B5}" type="pres">
      <dgm:prSet presAssocID="{B231829C-642B-4D77-91F9-13A482649278}" presName="Name37" presStyleLbl="parChTrans1D4" presStyleIdx="3" presStyleCnt="7"/>
      <dgm:spPr/>
    </dgm:pt>
    <dgm:pt modelId="{006BB122-8685-40F0-8E30-19373D3FD89D}" type="pres">
      <dgm:prSet presAssocID="{2FDBB5F6-1449-445A-BF19-0A7F5E8C8A7C}" presName="hierRoot2" presStyleCnt="0">
        <dgm:presLayoutVars>
          <dgm:hierBranch val="init"/>
        </dgm:presLayoutVars>
      </dgm:prSet>
      <dgm:spPr/>
    </dgm:pt>
    <dgm:pt modelId="{B6EEB615-7E88-4C0D-8EF1-0A19E9CE88A1}" type="pres">
      <dgm:prSet presAssocID="{2FDBB5F6-1449-445A-BF19-0A7F5E8C8A7C}" presName="rootComposite" presStyleCnt="0"/>
      <dgm:spPr/>
    </dgm:pt>
    <dgm:pt modelId="{32C44F35-78CA-4911-B307-BC333C3844BD}" type="pres">
      <dgm:prSet presAssocID="{2FDBB5F6-1449-445A-BF19-0A7F5E8C8A7C}" presName="rootText" presStyleLbl="node4" presStyleIdx="3" presStyleCnt="7">
        <dgm:presLayoutVars>
          <dgm:chPref val="3"/>
        </dgm:presLayoutVars>
      </dgm:prSet>
      <dgm:spPr/>
    </dgm:pt>
    <dgm:pt modelId="{DD450F38-D5AE-47F2-8235-9F5944A62202}" type="pres">
      <dgm:prSet presAssocID="{2FDBB5F6-1449-445A-BF19-0A7F5E8C8A7C}" presName="rootConnector" presStyleLbl="node4" presStyleIdx="3" presStyleCnt="7"/>
      <dgm:spPr/>
    </dgm:pt>
    <dgm:pt modelId="{3D48E383-CA9E-44CC-9F9E-57A4ABA10992}" type="pres">
      <dgm:prSet presAssocID="{2FDBB5F6-1449-445A-BF19-0A7F5E8C8A7C}" presName="hierChild4" presStyleCnt="0"/>
      <dgm:spPr/>
    </dgm:pt>
    <dgm:pt modelId="{BDFBAA9A-53B4-4EBA-A419-559BC833BBD3}" type="pres">
      <dgm:prSet presAssocID="{2FDBB5F6-1449-445A-BF19-0A7F5E8C8A7C}" presName="hierChild5" presStyleCnt="0"/>
      <dgm:spPr/>
    </dgm:pt>
    <dgm:pt modelId="{4153A00B-56E6-4F2C-A034-A0CEF758A121}" type="pres">
      <dgm:prSet presAssocID="{3232A7C0-760B-4D43-95D5-A8E9E95D0AEB}" presName="Name37" presStyleLbl="parChTrans1D4" presStyleIdx="4" presStyleCnt="7"/>
      <dgm:spPr/>
    </dgm:pt>
    <dgm:pt modelId="{F054DB91-C5AF-48E7-AD58-AADCA411EBF7}" type="pres">
      <dgm:prSet presAssocID="{86BC5A7C-054A-4EB8-960A-41956EC3F286}" presName="hierRoot2" presStyleCnt="0">
        <dgm:presLayoutVars>
          <dgm:hierBranch val="init"/>
        </dgm:presLayoutVars>
      </dgm:prSet>
      <dgm:spPr/>
    </dgm:pt>
    <dgm:pt modelId="{9E245219-799D-48F1-B330-733834120007}" type="pres">
      <dgm:prSet presAssocID="{86BC5A7C-054A-4EB8-960A-41956EC3F286}" presName="rootComposite" presStyleCnt="0"/>
      <dgm:spPr/>
    </dgm:pt>
    <dgm:pt modelId="{02ED98AC-489D-4397-A819-70B1ACE8F2C4}" type="pres">
      <dgm:prSet presAssocID="{86BC5A7C-054A-4EB8-960A-41956EC3F286}" presName="rootText" presStyleLbl="node4" presStyleIdx="4" presStyleCnt="7" custLinFactNeighborX="337" custLinFactNeighborY="53716">
        <dgm:presLayoutVars>
          <dgm:chPref val="3"/>
        </dgm:presLayoutVars>
      </dgm:prSet>
      <dgm:spPr/>
    </dgm:pt>
    <dgm:pt modelId="{883974E6-2740-41CF-A22D-B01501DFF035}" type="pres">
      <dgm:prSet presAssocID="{86BC5A7C-054A-4EB8-960A-41956EC3F286}" presName="rootConnector" presStyleLbl="node4" presStyleIdx="4" presStyleCnt="7"/>
      <dgm:spPr/>
    </dgm:pt>
    <dgm:pt modelId="{23028611-E619-45A4-8C92-40B078B89614}" type="pres">
      <dgm:prSet presAssocID="{86BC5A7C-054A-4EB8-960A-41956EC3F286}" presName="hierChild4" presStyleCnt="0"/>
      <dgm:spPr/>
    </dgm:pt>
    <dgm:pt modelId="{032C1185-FDE9-44A4-B966-C8B1E4E52C79}" type="pres">
      <dgm:prSet presAssocID="{86BC5A7C-054A-4EB8-960A-41956EC3F286}" presName="hierChild5" presStyleCnt="0"/>
      <dgm:spPr/>
    </dgm:pt>
    <dgm:pt modelId="{EC0FF267-3641-428D-9850-4D67DF9C5C35}" type="pres">
      <dgm:prSet presAssocID="{5EAD65D2-2977-48E8-B8F9-DFCABE7BC065}" presName="hierChild5" presStyleCnt="0"/>
      <dgm:spPr/>
    </dgm:pt>
    <dgm:pt modelId="{7B7FF521-94F9-46B8-9935-527940857C6D}" type="pres">
      <dgm:prSet presAssocID="{3D7298F4-FCFC-4151-937F-5DE52AF9C383}" presName="Name37" presStyleLbl="parChTrans1D3" presStyleIdx="3" presStyleCnt="4"/>
      <dgm:spPr/>
    </dgm:pt>
    <dgm:pt modelId="{6D89C646-2259-450D-8AC2-0706EFE55DE6}" type="pres">
      <dgm:prSet presAssocID="{B865916B-536A-4CD4-9525-35188DB3C5F0}" presName="hierRoot2" presStyleCnt="0">
        <dgm:presLayoutVars>
          <dgm:hierBranch val="init"/>
        </dgm:presLayoutVars>
      </dgm:prSet>
      <dgm:spPr/>
    </dgm:pt>
    <dgm:pt modelId="{05CBB015-D2EA-4892-8466-4D7B05DD8B4B}" type="pres">
      <dgm:prSet presAssocID="{B865916B-536A-4CD4-9525-35188DB3C5F0}" presName="rootComposite" presStyleCnt="0"/>
      <dgm:spPr/>
    </dgm:pt>
    <dgm:pt modelId="{A0AFBA07-21DA-4E51-B200-10E1419089CD}" type="pres">
      <dgm:prSet presAssocID="{B865916B-536A-4CD4-9525-35188DB3C5F0}" presName="rootText" presStyleLbl="node3" presStyleIdx="3" presStyleCnt="4" custLinFactNeighborX="7364" custLinFactNeighborY="27913">
        <dgm:presLayoutVars>
          <dgm:chPref val="3"/>
        </dgm:presLayoutVars>
      </dgm:prSet>
      <dgm:spPr/>
    </dgm:pt>
    <dgm:pt modelId="{13CE31EB-D51A-48CC-B2AC-AFFDEBF495CE}" type="pres">
      <dgm:prSet presAssocID="{B865916B-536A-4CD4-9525-35188DB3C5F0}" presName="rootConnector" presStyleLbl="node3" presStyleIdx="3" presStyleCnt="4"/>
      <dgm:spPr/>
    </dgm:pt>
    <dgm:pt modelId="{B6651864-2047-462A-A62C-6BE6AED94B40}" type="pres">
      <dgm:prSet presAssocID="{B865916B-536A-4CD4-9525-35188DB3C5F0}" presName="hierChild4" presStyleCnt="0"/>
      <dgm:spPr/>
    </dgm:pt>
    <dgm:pt modelId="{5387A10B-5AF1-4F56-B01A-5A5536F66960}" type="pres">
      <dgm:prSet presAssocID="{FCED9B8C-8852-41A6-9423-38A1649AEFA3}" presName="Name37" presStyleLbl="parChTrans1D4" presStyleIdx="5" presStyleCnt="7"/>
      <dgm:spPr/>
    </dgm:pt>
    <dgm:pt modelId="{66EE783C-B7F9-4A63-9B08-BB2122BF827E}" type="pres">
      <dgm:prSet presAssocID="{27898B81-90D7-444A-B0E4-55433DE8541E}" presName="hierRoot2" presStyleCnt="0">
        <dgm:presLayoutVars>
          <dgm:hierBranch val="init"/>
        </dgm:presLayoutVars>
      </dgm:prSet>
      <dgm:spPr/>
    </dgm:pt>
    <dgm:pt modelId="{B8BF179B-57AF-4CC4-8C37-EE6C0269E953}" type="pres">
      <dgm:prSet presAssocID="{27898B81-90D7-444A-B0E4-55433DE8541E}" presName="rootComposite" presStyleCnt="0"/>
      <dgm:spPr/>
    </dgm:pt>
    <dgm:pt modelId="{7CA8B9B4-0091-45F9-8B02-0A331D8FC739}" type="pres">
      <dgm:prSet presAssocID="{27898B81-90D7-444A-B0E4-55433DE8541E}" presName="rootText" presStyleLbl="node4" presStyleIdx="5" presStyleCnt="7" custScaleY="158649">
        <dgm:presLayoutVars>
          <dgm:chPref val="3"/>
        </dgm:presLayoutVars>
      </dgm:prSet>
      <dgm:spPr/>
    </dgm:pt>
    <dgm:pt modelId="{C877A928-0D42-4707-8F5D-9555F5EF2F72}" type="pres">
      <dgm:prSet presAssocID="{27898B81-90D7-444A-B0E4-55433DE8541E}" presName="rootConnector" presStyleLbl="node4" presStyleIdx="5" presStyleCnt="7"/>
      <dgm:spPr/>
    </dgm:pt>
    <dgm:pt modelId="{19F0B3FD-1336-4D1A-9BE2-9FD7909966D8}" type="pres">
      <dgm:prSet presAssocID="{27898B81-90D7-444A-B0E4-55433DE8541E}" presName="hierChild4" presStyleCnt="0"/>
      <dgm:spPr/>
    </dgm:pt>
    <dgm:pt modelId="{258E9406-5DEF-40E8-BC97-CA403B96A00F}" type="pres">
      <dgm:prSet presAssocID="{27898B81-90D7-444A-B0E4-55433DE8541E}" presName="hierChild5" presStyleCnt="0"/>
      <dgm:spPr/>
    </dgm:pt>
    <dgm:pt modelId="{22D1F0FC-02E0-4266-A6D0-9EA2DF13D34F}" type="pres">
      <dgm:prSet presAssocID="{1A2F43AE-C529-43F8-B35C-1E11BF8D29E1}" presName="Name37" presStyleLbl="parChTrans1D4" presStyleIdx="6" presStyleCnt="7"/>
      <dgm:spPr/>
    </dgm:pt>
    <dgm:pt modelId="{2A78948D-712B-4A7C-A56E-00EC13051359}" type="pres">
      <dgm:prSet presAssocID="{53C823D9-D858-41F7-A544-57F0F427855F}" presName="hierRoot2" presStyleCnt="0">
        <dgm:presLayoutVars>
          <dgm:hierBranch val="init"/>
        </dgm:presLayoutVars>
      </dgm:prSet>
      <dgm:spPr/>
    </dgm:pt>
    <dgm:pt modelId="{FB18BB22-2290-4C36-B98C-EE71425B5E35}" type="pres">
      <dgm:prSet presAssocID="{53C823D9-D858-41F7-A544-57F0F427855F}" presName="rootComposite" presStyleCnt="0"/>
      <dgm:spPr/>
    </dgm:pt>
    <dgm:pt modelId="{277DD03A-9CD0-4771-8F6F-532EBAF7F7CD}" type="pres">
      <dgm:prSet presAssocID="{53C823D9-D858-41F7-A544-57F0F427855F}" presName="rootText" presStyleLbl="node4" presStyleIdx="6" presStyleCnt="7" custScaleY="127385" custLinFactNeighborY="47518">
        <dgm:presLayoutVars>
          <dgm:chPref val="3"/>
        </dgm:presLayoutVars>
      </dgm:prSet>
      <dgm:spPr/>
    </dgm:pt>
    <dgm:pt modelId="{C03C5EA2-AAF7-4BA8-96CC-B3BAE03B0EC3}" type="pres">
      <dgm:prSet presAssocID="{53C823D9-D858-41F7-A544-57F0F427855F}" presName="rootConnector" presStyleLbl="node4" presStyleIdx="6" presStyleCnt="7"/>
      <dgm:spPr/>
    </dgm:pt>
    <dgm:pt modelId="{9B52BC31-3822-4CFC-995F-717BCEFEBAA5}" type="pres">
      <dgm:prSet presAssocID="{53C823D9-D858-41F7-A544-57F0F427855F}" presName="hierChild4" presStyleCnt="0"/>
      <dgm:spPr/>
    </dgm:pt>
    <dgm:pt modelId="{8768A4A8-35F7-43D9-B9C0-E35B7042B366}" type="pres">
      <dgm:prSet presAssocID="{53C823D9-D858-41F7-A544-57F0F427855F}" presName="hierChild5" presStyleCnt="0"/>
      <dgm:spPr/>
    </dgm:pt>
    <dgm:pt modelId="{60453654-B36D-4C66-8D44-E5C093546B0E}" type="pres">
      <dgm:prSet presAssocID="{B865916B-536A-4CD4-9525-35188DB3C5F0}" presName="hierChild5" presStyleCnt="0"/>
      <dgm:spPr/>
    </dgm:pt>
    <dgm:pt modelId="{C48B02C2-3027-48D7-9553-A353465029BF}" type="pres">
      <dgm:prSet presAssocID="{97830BB7-F464-45A1-9E98-A686435C9540}" presName="hierChild5" presStyleCnt="0"/>
      <dgm:spPr/>
    </dgm:pt>
    <dgm:pt modelId="{94B9D4FC-98CB-467A-AD53-870C470A6B3C}" type="pres">
      <dgm:prSet presAssocID="{68FC0680-D5A9-48B8-A398-50F5198ADC1E}" presName="hierChild3" presStyleCnt="0"/>
      <dgm:spPr/>
    </dgm:pt>
  </dgm:ptLst>
  <dgm:cxnLst>
    <dgm:cxn modelId="{ED7D9000-064A-4C0E-B3C9-2B04EA54D92E}" type="presOf" srcId="{2FDBB5F6-1449-445A-BF19-0A7F5E8C8A7C}" destId="{DD450F38-D5AE-47F2-8235-9F5944A62202}" srcOrd="1" destOrd="0" presId="urn:microsoft.com/office/officeart/2005/8/layout/orgChart1"/>
    <dgm:cxn modelId="{67FA3307-49F0-4437-A264-5558BD937420}" srcId="{5EAD65D2-2977-48E8-B8F9-DFCABE7BC065}" destId="{2FDBB5F6-1449-445A-BF19-0A7F5E8C8A7C}" srcOrd="0" destOrd="0" parTransId="{B231829C-642B-4D77-91F9-13A482649278}" sibTransId="{C731D487-74AE-4042-9FEB-4B5379B6E230}"/>
    <dgm:cxn modelId="{BA48FD0A-9EBD-464A-9108-599955997DF4}" type="presOf" srcId="{385849C4-D71B-4D80-BCD3-D9D87FCF60E1}" destId="{00C5344E-D563-4CED-9ABF-A06B33C04F86}" srcOrd="1" destOrd="0" presId="urn:microsoft.com/office/officeart/2005/8/layout/orgChart1"/>
    <dgm:cxn modelId="{52A0DA0C-D1E2-4BE8-817E-379DC59D65D9}" type="presOf" srcId="{30B6D15A-9E85-4A77-B6A7-1DF5BBB8586A}" destId="{7167A2BF-B5C5-4038-AE66-E7AE010DFBB6}" srcOrd="1" destOrd="0" presId="urn:microsoft.com/office/officeart/2005/8/layout/orgChart1"/>
    <dgm:cxn modelId="{FD4C490D-8FE0-4567-B581-6F8E8A2CCBA2}" srcId="{57D145EF-3884-42B9-87D2-4681AFA26C99}" destId="{68FC0680-D5A9-48B8-A398-50F5198ADC1E}" srcOrd="0" destOrd="0" parTransId="{D7281D7C-D6A3-424C-B7B4-A5B953D9C46A}" sibTransId="{B6540BCD-4056-49BA-8062-3A97A43E2704}"/>
    <dgm:cxn modelId="{848FDE12-0ECD-437E-B325-C6690F6300D5}" type="presOf" srcId="{294BA178-1784-481C-8C69-153A2C429EFE}" destId="{92DCDE52-1C72-4DDE-9D39-D003611918AF}" srcOrd="0" destOrd="0" presId="urn:microsoft.com/office/officeart/2005/8/layout/orgChart1"/>
    <dgm:cxn modelId="{248D2815-FBC3-4858-8D63-BCA91F4D5587}" type="presOf" srcId="{86BC5A7C-054A-4EB8-960A-41956EC3F286}" destId="{883974E6-2740-41CF-A22D-B01501DFF035}" srcOrd="1" destOrd="0" presId="urn:microsoft.com/office/officeart/2005/8/layout/orgChart1"/>
    <dgm:cxn modelId="{65AFC01D-368A-4A61-9506-DEB72DBC066A}" type="presOf" srcId="{68FC0680-D5A9-48B8-A398-50F5198ADC1E}" destId="{498F159C-E7F4-467D-9038-A9CE4BBB02BA}" srcOrd="0" destOrd="0" presId="urn:microsoft.com/office/officeart/2005/8/layout/orgChart1"/>
    <dgm:cxn modelId="{54322920-DD2E-4308-9FC6-D5217FD496A6}" type="presOf" srcId="{94EC04CA-B5DE-4521-8AA6-24D273E3DA52}" destId="{BEAEA1DA-254D-486C-8C41-6DD9C0EBD8D5}" srcOrd="0" destOrd="0" presId="urn:microsoft.com/office/officeart/2005/8/layout/orgChart1"/>
    <dgm:cxn modelId="{BDC0CD29-04AA-40AF-B078-1F62D1D378C0}" type="presOf" srcId="{3232A7C0-760B-4D43-95D5-A8E9E95D0AEB}" destId="{4153A00B-56E6-4F2C-A034-A0CEF758A121}" srcOrd="0" destOrd="0" presId="urn:microsoft.com/office/officeart/2005/8/layout/orgChart1"/>
    <dgm:cxn modelId="{2C26862E-53BC-481C-A321-7E3EE7CE4964}" type="presOf" srcId="{B865916B-536A-4CD4-9525-35188DB3C5F0}" destId="{13CE31EB-D51A-48CC-B2AC-AFFDEBF495CE}" srcOrd="1" destOrd="0" presId="urn:microsoft.com/office/officeart/2005/8/layout/orgChart1"/>
    <dgm:cxn modelId="{7A544236-82ED-4B99-B9A1-FF464E5087A8}" type="presOf" srcId="{5EAD65D2-2977-48E8-B8F9-DFCABE7BC065}" destId="{0282C129-277F-46C5-B45F-65FD6B781E39}" srcOrd="0" destOrd="0" presId="urn:microsoft.com/office/officeart/2005/8/layout/orgChart1"/>
    <dgm:cxn modelId="{0C3DD336-E2C9-44E5-B2D9-55E61391F50D}" srcId="{30B6D15A-9E85-4A77-B6A7-1DF5BBB8586A}" destId="{CD593A90-A59B-4023-A526-F4B548B5012F}" srcOrd="0" destOrd="0" parTransId="{385D36D3-7B96-4675-ABE2-1B65B5AB3F67}" sibTransId="{6333249E-F25C-43D3-A80E-050EE54E5C25}"/>
    <dgm:cxn modelId="{8D112F3B-9D94-4C46-95D3-D77B14C484FC}" srcId="{68FC0680-D5A9-48B8-A398-50F5198ADC1E}" destId="{385849C4-D71B-4D80-BCD3-D9D87FCF60E1}" srcOrd="0" destOrd="0" parTransId="{1F33C97A-7D1B-4746-8FE5-565901FBCEDE}" sibTransId="{0EFFDD5D-D5B3-444D-9498-F1B1FC948022}"/>
    <dgm:cxn modelId="{EE32D53D-2146-4DCC-BBA5-221B315893F5}" srcId="{B865916B-536A-4CD4-9525-35188DB3C5F0}" destId="{53C823D9-D858-41F7-A544-57F0F427855F}" srcOrd="1" destOrd="0" parTransId="{1A2F43AE-C529-43F8-B35C-1E11BF8D29E1}" sibTransId="{0B43E653-5BEF-432B-A512-29836D8B9847}"/>
    <dgm:cxn modelId="{83604762-172B-4584-BC9A-6282D58CE6CA}" type="presOf" srcId="{68FC0680-D5A9-48B8-A398-50F5198ADC1E}" destId="{DD1184C8-A054-4679-AB07-9D98422D1DEC}" srcOrd="1" destOrd="0" presId="urn:microsoft.com/office/officeart/2005/8/layout/orgChart1"/>
    <dgm:cxn modelId="{6843126B-08B3-4AFD-AAAE-7DC403A6EF22}" type="presOf" srcId="{97830BB7-F464-45A1-9E98-A686435C9540}" destId="{E9A5729F-0FB7-42E3-B6D4-A0D48E42EF09}" srcOrd="1" destOrd="0" presId="urn:microsoft.com/office/officeart/2005/8/layout/orgChart1"/>
    <dgm:cxn modelId="{FAD88472-C97A-4AF7-86EB-3F65E0159F68}" type="presOf" srcId="{385849C4-D71B-4D80-BCD3-D9D87FCF60E1}" destId="{1A6C3414-4D7A-480B-998C-063AFCC5E840}" srcOrd="0" destOrd="0" presId="urn:microsoft.com/office/officeart/2005/8/layout/orgChart1"/>
    <dgm:cxn modelId="{4CBA8A73-DF3A-4E59-B12B-07FAB1F41E40}" type="presOf" srcId="{FCED9B8C-8852-41A6-9423-38A1649AEFA3}" destId="{5387A10B-5AF1-4F56-B01A-5A5536F66960}" srcOrd="0" destOrd="0" presId="urn:microsoft.com/office/officeart/2005/8/layout/orgChart1"/>
    <dgm:cxn modelId="{95313E55-D7C1-4D7C-B8E6-51479C631C20}" type="presOf" srcId="{30B6D15A-9E85-4A77-B6A7-1DF5BBB8586A}" destId="{BF614471-CBD7-40DA-995F-958890908812}" srcOrd="0" destOrd="0" presId="urn:microsoft.com/office/officeart/2005/8/layout/orgChart1"/>
    <dgm:cxn modelId="{B7C6DF75-EE43-4958-803A-17C46A575C0B}" srcId="{68FC0680-D5A9-48B8-A398-50F5198ADC1E}" destId="{97830BB7-F464-45A1-9E98-A686435C9540}" srcOrd="1" destOrd="0" parTransId="{4E425B7E-73B6-48F0-85B6-F11409EC491A}" sibTransId="{F7326B7A-C76B-481F-BF96-738EC0B7C5E9}"/>
    <dgm:cxn modelId="{05168076-9F20-49BF-9C95-2F828749A857}" srcId="{385849C4-D71B-4D80-BCD3-D9D87FCF60E1}" destId="{30B6D15A-9E85-4A77-B6A7-1DF5BBB8586A}" srcOrd="0" destOrd="0" parTransId="{F073513C-1CE1-491F-8114-D0797BFCF2D6}" sibTransId="{82E47DDB-7CFD-41FF-A3E4-1A8F59F467C8}"/>
    <dgm:cxn modelId="{6A4A7077-BE75-4A0A-852A-DCD378C80C55}" type="presOf" srcId="{57D145EF-3884-42B9-87D2-4681AFA26C99}" destId="{A40F15D3-AF6A-401E-B1D5-8EDC6C190F73}" srcOrd="0" destOrd="0" presId="urn:microsoft.com/office/officeart/2005/8/layout/orgChart1"/>
    <dgm:cxn modelId="{47E1FB57-79EB-4F4B-9BC8-46BD6E50D033}" type="presOf" srcId="{B231829C-642B-4D77-91F9-13A482649278}" destId="{47E73F4C-FDBB-4620-B46E-734FB40EA3B5}" srcOrd="0" destOrd="0" presId="urn:microsoft.com/office/officeart/2005/8/layout/orgChart1"/>
    <dgm:cxn modelId="{AEBCBD78-F0B4-4AD4-A9F4-AD2CB4A6CE59}" type="presOf" srcId="{CD593A90-A59B-4023-A526-F4B548B5012F}" destId="{CD144DF3-BB89-4E26-AAD1-D77A0E823CE8}" srcOrd="1" destOrd="0" presId="urn:microsoft.com/office/officeart/2005/8/layout/orgChart1"/>
    <dgm:cxn modelId="{F23CEA7E-8B21-48EE-BAA6-D5BBD886E7FC}" type="presOf" srcId="{C40C4663-7502-4EE0-86DC-38FBB14BDCE0}" destId="{8600A53A-EE3E-4262-8602-76DC506CE124}" srcOrd="1" destOrd="0" presId="urn:microsoft.com/office/officeart/2005/8/layout/orgChart1"/>
    <dgm:cxn modelId="{E8D51784-B310-4760-8D4D-488A3BDB3982}" type="presOf" srcId="{95C24D9C-BAC7-498F-A93F-806D88C38557}" destId="{EC9BA3FD-E9E1-4B90-B1A8-10F0CD3A6E3E}" srcOrd="1" destOrd="0" presId="urn:microsoft.com/office/officeart/2005/8/layout/orgChart1"/>
    <dgm:cxn modelId="{DEA7CB86-F126-4662-9198-9F8215415C01}" type="presOf" srcId="{4E425B7E-73B6-48F0-85B6-F11409EC491A}" destId="{9429464C-65E4-49E4-A495-D0B0B39E5D5B}" srcOrd="0" destOrd="0" presId="urn:microsoft.com/office/officeart/2005/8/layout/orgChart1"/>
    <dgm:cxn modelId="{A77A078A-5B30-4A83-8718-A1967E40D2F4}" srcId="{97830BB7-F464-45A1-9E98-A686435C9540}" destId="{5EAD65D2-2977-48E8-B8F9-DFCABE7BC065}" srcOrd="0" destOrd="0" parTransId="{39E325DE-D8F6-41E7-A430-B73F8AE8DD89}" sibTransId="{E30A2C65-0815-4431-805E-1AA09916AA15}"/>
    <dgm:cxn modelId="{8232CE90-6B52-4F8D-8684-58C6DC21B938}" type="presOf" srcId="{27898B81-90D7-444A-B0E4-55433DE8541E}" destId="{7CA8B9B4-0091-45F9-8B02-0A331D8FC739}" srcOrd="0" destOrd="0" presId="urn:microsoft.com/office/officeart/2005/8/layout/orgChart1"/>
    <dgm:cxn modelId="{705DB792-B717-4FF1-A2C6-20E3565F474F}" type="presOf" srcId="{5EAD65D2-2977-48E8-B8F9-DFCABE7BC065}" destId="{D03C7F48-40DD-4CD7-BD2C-57F8B8A2618B}" srcOrd="1" destOrd="0" presId="urn:microsoft.com/office/officeart/2005/8/layout/orgChart1"/>
    <dgm:cxn modelId="{783A5693-2712-43B7-97E9-D5CF68B6C765}" srcId="{C40C4663-7502-4EE0-86DC-38FBB14BDCE0}" destId="{294BA178-1784-481C-8C69-153A2C429EFE}" srcOrd="0" destOrd="0" parTransId="{94EC04CA-B5DE-4521-8AA6-24D273E3DA52}" sibTransId="{CFF1ED99-3A5C-4DD7-9638-26B3B32117F4}"/>
    <dgm:cxn modelId="{AB478D9A-A4B1-45B6-A003-90D0B05AA05D}" type="presOf" srcId="{53C823D9-D858-41F7-A544-57F0F427855F}" destId="{277DD03A-9CD0-4771-8F6F-532EBAF7F7CD}" srcOrd="0" destOrd="0" presId="urn:microsoft.com/office/officeart/2005/8/layout/orgChart1"/>
    <dgm:cxn modelId="{EAE38BA2-200C-4C72-9075-39E3CF736461}" type="presOf" srcId="{95C24D9C-BAC7-498F-A93F-806D88C38557}" destId="{AF6D0856-6591-417E-A619-FF4FCC544AE2}" srcOrd="0" destOrd="0" presId="urn:microsoft.com/office/officeart/2005/8/layout/orgChart1"/>
    <dgm:cxn modelId="{80EB28A3-209C-41F5-8260-EFAF77C95B48}" type="presOf" srcId="{385D36D3-7B96-4675-ABE2-1B65B5AB3F67}" destId="{4DB32336-1484-4062-8733-D0D337424B8F}" srcOrd="0" destOrd="0" presId="urn:microsoft.com/office/officeart/2005/8/layout/orgChart1"/>
    <dgm:cxn modelId="{EBE6F6A6-1F23-4572-8322-071202CC538A}" type="presOf" srcId="{97830BB7-F464-45A1-9E98-A686435C9540}" destId="{EB981DD4-14BA-4476-AAA9-3B427C884236}" srcOrd="0" destOrd="0" presId="urn:microsoft.com/office/officeart/2005/8/layout/orgChart1"/>
    <dgm:cxn modelId="{1C33C2B4-2086-4FA6-B099-AA0EE1AED3FA}" type="presOf" srcId="{CD593A90-A59B-4023-A526-F4B548B5012F}" destId="{E537D1B7-A15E-4212-8C54-B37EE0E809DD}" srcOrd="0" destOrd="0" presId="urn:microsoft.com/office/officeart/2005/8/layout/orgChart1"/>
    <dgm:cxn modelId="{0CBA45B5-CDA2-40FF-BA84-4AE30C0AEDA4}" type="presOf" srcId="{39E325DE-D8F6-41E7-A430-B73F8AE8DD89}" destId="{51A0487D-884D-47F1-B3DD-B7B33FCD98AD}" srcOrd="0" destOrd="0" presId="urn:microsoft.com/office/officeart/2005/8/layout/orgChart1"/>
    <dgm:cxn modelId="{B5244CB7-D9E7-4216-9EDF-5FE2A80DCADC}" type="presOf" srcId="{B3175546-E8A6-43AD-98DF-597DB3FF6F51}" destId="{86A94E71-1DF2-43CA-96AA-22D3D0781E67}" srcOrd="0" destOrd="0" presId="urn:microsoft.com/office/officeart/2005/8/layout/orgChart1"/>
    <dgm:cxn modelId="{7FE58DC1-D5C0-4DE2-A64F-1ADAC6185FF6}" type="presOf" srcId="{1A2F43AE-C529-43F8-B35C-1E11BF8D29E1}" destId="{22D1F0FC-02E0-4266-A6D0-9EA2DF13D34F}" srcOrd="0" destOrd="0" presId="urn:microsoft.com/office/officeart/2005/8/layout/orgChart1"/>
    <dgm:cxn modelId="{2F83C4C2-6B69-4701-B573-24F60856C685}" type="presOf" srcId="{294BA178-1784-481C-8C69-153A2C429EFE}" destId="{8187F7BA-0FAE-410C-B50A-D09334D4EEF0}" srcOrd="1" destOrd="0" presId="urn:microsoft.com/office/officeart/2005/8/layout/orgChart1"/>
    <dgm:cxn modelId="{5194ACC4-8B0B-40FD-8473-AE7299B6EDCC}" srcId="{30B6D15A-9E85-4A77-B6A7-1DF5BBB8586A}" destId="{95C24D9C-BAC7-498F-A93F-806D88C38557}" srcOrd="1" destOrd="0" parTransId="{B3175546-E8A6-43AD-98DF-597DB3FF6F51}" sibTransId="{4917465A-93E6-4CDD-A42B-E3975088251F}"/>
    <dgm:cxn modelId="{13BB43D0-CA99-4B71-B7F0-E95E639B3AD9}" type="presOf" srcId="{C40C4663-7502-4EE0-86DC-38FBB14BDCE0}" destId="{AC6342A8-4224-4928-9B25-3155025A8C64}" srcOrd="0" destOrd="0" presId="urn:microsoft.com/office/officeart/2005/8/layout/orgChart1"/>
    <dgm:cxn modelId="{5FC54EDD-C8EF-47BB-A128-CC408AAADBD2}" type="presOf" srcId="{86BC5A7C-054A-4EB8-960A-41956EC3F286}" destId="{02ED98AC-489D-4397-A819-70B1ACE8F2C4}" srcOrd="0" destOrd="0" presId="urn:microsoft.com/office/officeart/2005/8/layout/orgChart1"/>
    <dgm:cxn modelId="{E5B958DD-A481-46C7-A51C-2347B2FB4D04}" type="presOf" srcId="{27898B81-90D7-444A-B0E4-55433DE8541E}" destId="{C877A928-0D42-4707-8F5D-9555F5EF2F72}" srcOrd="1" destOrd="0" presId="urn:microsoft.com/office/officeart/2005/8/layout/orgChart1"/>
    <dgm:cxn modelId="{D7BCDFDD-65A9-4AC7-A4B7-9DD2C9B1C8CD}" type="presOf" srcId="{1F33C97A-7D1B-4746-8FE5-565901FBCEDE}" destId="{533FD5D8-FAD0-41C3-B254-18117CC85337}" srcOrd="0" destOrd="0" presId="urn:microsoft.com/office/officeart/2005/8/layout/orgChart1"/>
    <dgm:cxn modelId="{EDAFD9DE-DE2D-446B-9ACB-D422191C7764}" type="presOf" srcId="{B865916B-536A-4CD4-9525-35188DB3C5F0}" destId="{A0AFBA07-21DA-4E51-B200-10E1419089CD}" srcOrd="0" destOrd="0" presId="urn:microsoft.com/office/officeart/2005/8/layout/orgChart1"/>
    <dgm:cxn modelId="{D95909E2-2B6B-4FB5-9C38-38D08AE82220}" srcId="{B865916B-536A-4CD4-9525-35188DB3C5F0}" destId="{27898B81-90D7-444A-B0E4-55433DE8541E}" srcOrd="0" destOrd="0" parTransId="{FCED9B8C-8852-41A6-9423-38A1649AEFA3}" sibTransId="{DDB1BD87-20E7-4590-B893-E6200EBC68C9}"/>
    <dgm:cxn modelId="{33AE5EE4-5F14-46B8-A06D-A4E77754BB98}" type="presOf" srcId="{E9401531-0C4E-4A99-A8FE-A992396196B6}" destId="{4CC39B41-08D9-44AC-955D-1BB0F7E4E492}" srcOrd="0" destOrd="0" presId="urn:microsoft.com/office/officeart/2005/8/layout/orgChart1"/>
    <dgm:cxn modelId="{60FEB0E7-DF3D-4781-AFD0-8D8ED9316A94}" type="presOf" srcId="{53C823D9-D858-41F7-A544-57F0F427855F}" destId="{C03C5EA2-AAF7-4BA8-96CC-B3BAE03B0EC3}" srcOrd="1" destOrd="0" presId="urn:microsoft.com/office/officeart/2005/8/layout/orgChart1"/>
    <dgm:cxn modelId="{00278AED-F745-4222-8B05-14F962983A86}" srcId="{97830BB7-F464-45A1-9E98-A686435C9540}" destId="{B865916B-536A-4CD4-9525-35188DB3C5F0}" srcOrd="1" destOrd="0" parTransId="{3D7298F4-FCFC-4151-937F-5DE52AF9C383}" sibTransId="{25E10B05-F514-4FA7-872B-8A09DFE1EFE7}"/>
    <dgm:cxn modelId="{60BE09F2-8EF7-4542-8B1F-C11C47C25BC1}" type="presOf" srcId="{3D7298F4-FCFC-4151-937F-5DE52AF9C383}" destId="{7B7FF521-94F9-46B8-9935-527940857C6D}" srcOrd="0" destOrd="0" presId="urn:microsoft.com/office/officeart/2005/8/layout/orgChart1"/>
    <dgm:cxn modelId="{D3C616F3-FF3A-4371-AC4F-71317B81406D}" type="presOf" srcId="{2FDBB5F6-1449-445A-BF19-0A7F5E8C8A7C}" destId="{32C44F35-78CA-4911-B307-BC333C3844BD}" srcOrd="0" destOrd="0" presId="urn:microsoft.com/office/officeart/2005/8/layout/orgChart1"/>
    <dgm:cxn modelId="{CB39A6F3-8EB7-42EA-BA46-DCA336BA7ED9}" srcId="{5EAD65D2-2977-48E8-B8F9-DFCABE7BC065}" destId="{86BC5A7C-054A-4EB8-960A-41956EC3F286}" srcOrd="1" destOrd="0" parTransId="{3232A7C0-760B-4D43-95D5-A8E9E95D0AEB}" sibTransId="{9CC77797-FFA7-432C-B486-D4A227633060}"/>
    <dgm:cxn modelId="{500A8EFB-79A8-4D9A-8131-15F87F2A4A6F}" type="presOf" srcId="{F073513C-1CE1-491F-8114-D0797BFCF2D6}" destId="{EB97826F-DA77-4B03-89B8-4635D421D808}" srcOrd="0" destOrd="0" presId="urn:microsoft.com/office/officeart/2005/8/layout/orgChart1"/>
    <dgm:cxn modelId="{DC57ADFB-82CA-4351-BFFE-2C705FD95BB8}" srcId="{385849C4-D71B-4D80-BCD3-D9D87FCF60E1}" destId="{C40C4663-7502-4EE0-86DC-38FBB14BDCE0}" srcOrd="1" destOrd="0" parTransId="{E9401531-0C4E-4A99-A8FE-A992396196B6}" sibTransId="{D72EA9F8-C6BC-45D3-A084-61CD135A503F}"/>
    <dgm:cxn modelId="{F4CC3C65-6A6F-4C0D-9D6C-A97E8F48E1CD}" type="presParOf" srcId="{A40F15D3-AF6A-401E-B1D5-8EDC6C190F73}" destId="{4F5E2D69-3439-4CC2-8D09-D03F6E35BCBC}" srcOrd="0" destOrd="0" presId="urn:microsoft.com/office/officeart/2005/8/layout/orgChart1"/>
    <dgm:cxn modelId="{CB7DBAB9-0CA1-4291-BD26-7D08A9259375}" type="presParOf" srcId="{4F5E2D69-3439-4CC2-8D09-D03F6E35BCBC}" destId="{4B319934-F1D2-4D1F-81E1-6F295D065AA5}" srcOrd="0" destOrd="0" presId="urn:microsoft.com/office/officeart/2005/8/layout/orgChart1"/>
    <dgm:cxn modelId="{B2C1A1D7-3351-46D1-AB4C-E21EB43830F1}" type="presParOf" srcId="{4B319934-F1D2-4D1F-81E1-6F295D065AA5}" destId="{498F159C-E7F4-467D-9038-A9CE4BBB02BA}" srcOrd="0" destOrd="0" presId="urn:microsoft.com/office/officeart/2005/8/layout/orgChart1"/>
    <dgm:cxn modelId="{83B0C265-D9F3-4BBF-93A2-9F41BA3093C4}" type="presParOf" srcId="{4B319934-F1D2-4D1F-81E1-6F295D065AA5}" destId="{DD1184C8-A054-4679-AB07-9D98422D1DEC}" srcOrd="1" destOrd="0" presId="urn:microsoft.com/office/officeart/2005/8/layout/orgChart1"/>
    <dgm:cxn modelId="{FB893524-E4B6-43B8-87B0-911EA7A1482B}" type="presParOf" srcId="{4F5E2D69-3439-4CC2-8D09-D03F6E35BCBC}" destId="{B53FB431-CA4D-4E68-94B8-3E8F569B25F5}" srcOrd="1" destOrd="0" presId="urn:microsoft.com/office/officeart/2005/8/layout/orgChart1"/>
    <dgm:cxn modelId="{2C9A601C-8A54-42FD-AD6E-DCE76A7B1C75}" type="presParOf" srcId="{B53FB431-CA4D-4E68-94B8-3E8F569B25F5}" destId="{533FD5D8-FAD0-41C3-B254-18117CC85337}" srcOrd="0" destOrd="0" presId="urn:microsoft.com/office/officeart/2005/8/layout/orgChart1"/>
    <dgm:cxn modelId="{AF96D37F-25AC-432B-AFFC-7A9EDD59FB70}" type="presParOf" srcId="{B53FB431-CA4D-4E68-94B8-3E8F569B25F5}" destId="{3E542400-452A-4517-AA7C-9CD0687D3094}" srcOrd="1" destOrd="0" presId="urn:microsoft.com/office/officeart/2005/8/layout/orgChart1"/>
    <dgm:cxn modelId="{B449D75F-1EB8-44F0-84CD-C04BC6A12125}" type="presParOf" srcId="{3E542400-452A-4517-AA7C-9CD0687D3094}" destId="{12BA2700-36C6-4A7A-891C-F250D98D6864}" srcOrd="0" destOrd="0" presId="urn:microsoft.com/office/officeart/2005/8/layout/orgChart1"/>
    <dgm:cxn modelId="{0863BB77-B002-40A5-ABA4-4E3C07FC9F48}" type="presParOf" srcId="{12BA2700-36C6-4A7A-891C-F250D98D6864}" destId="{1A6C3414-4D7A-480B-998C-063AFCC5E840}" srcOrd="0" destOrd="0" presId="urn:microsoft.com/office/officeart/2005/8/layout/orgChart1"/>
    <dgm:cxn modelId="{32B2B7E4-9602-4D44-B1BB-75F473235137}" type="presParOf" srcId="{12BA2700-36C6-4A7A-891C-F250D98D6864}" destId="{00C5344E-D563-4CED-9ABF-A06B33C04F86}" srcOrd="1" destOrd="0" presId="urn:microsoft.com/office/officeart/2005/8/layout/orgChart1"/>
    <dgm:cxn modelId="{E28831C7-BCDE-4B27-A2C6-0BBC44036925}" type="presParOf" srcId="{3E542400-452A-4517-AA7C-9CD0687D3094}" destId="{F45C3E2C-7827-440C-9321-B2CB521F2E9E}" srcOrd="1" destOrd="0" presId="urn:microsoft.com/office/officeart/2005/8/layout/orgChart1"/>
    <dgm:cxn modelId="{4E4F49EC-7AB1-4557-8271-1F20F9C83023}" type="presParOf" srcId="{F45C3E2C-7827-440C-9321-B2CB521F2E9E}" destId="{EB97826F-DA77-4B03-89B8-4635D421D808}" srcOrd="0" destOrd="0" presId="urn:microsoft.com/office/officeart/2005/8/layout/orgChart1"/>
    <dgm:cxn modelId="{997C583B-FBC3-43A6-82FD-C77F00E7AF4D}" type="presParOf" srcId="{F45C3E2C-7827-440C-9321-B2CB521F2E9E}" destId="{B0A0A088-5B0D-4DDC-9875-92671D299CA0}" srcOrd="1" destOrd="0" presId="urn:microsoft.com/office/officeart/2005/8/layout/orgChart1"/>
    <dgm:cxn modelId="{DFA0BF64-4CB8-4F7D-9F75-9471AF02B266}" type="presParOf" srcId="{B0A0A088-5B0D-4DDC-9875-92671D299CA0}" destId="{F29E02F5-18B1-41FF-859E-DA5BA609D7C6}" srcOrd="0" destOrd="0" presId="urn:microsoft.com/office/officeart/2005/8/layout/orgChart1"/>
    <dgm:cxn modelId="{8BFFF893-8AA1-41AD-9561-B3A1EEDD31D9}" type="presParOf" srcId="{F29E02F5-18B1-41FF-859E-DA5BA609D7C6}" destId="{BF614471-CBD7-40DA-995F-958890908812}" srcOrd="0" destOrd="0" presId="urn:microsoft.com/office/officeart/2005/8/layout/orgChart1"/>
    <dgm:cxn modelId="{31B6549F-631D-493D-A210-CE22607F5CC5}" type="presParOf" srcId="{F29E02F5-18B1-41FF-859E-DA5BA609D7C6}" destId="{7167A2BF-B5C5-4038-AE66-E7AE010DFBB6}" srcOrd="1" destOrd="0" presId="urn:microsoft.com/office/officeart/2005/8/layout/orgChart1"/>
    <dgm:cxn modelId="{7DB5998B-C1E6-4457-B67D-A8A3A04CA053}" type="presParOf" srcId="{B0A0A088-5B0D-4DDC-9875-92671D299CA0}" destId="{18A3584D-A733-4602-A27D-FFEE862E7BDD}" srcOrd="1" destOrd="0" presId="urn:microsoft.com/office/officeart/2005/8/layout/orgChart1"/>
    <dgm:cxn modelId="{0DE4B95F-0953-4E14-A472-E6AB4F9A0035}" type="presParOf" srcId="{18A3584D-A733-4602-A27D-FFEE862E7BDD}" destId="{4DB32336-1484-4062-8733-D0D337424B8F}" srcOrd="0" destOrd="0" presId="urn:microsoft.com/office/officeart/2005/8/layout/orgChart1"/>
    <dgm:cxn modelId="{FC8E86FD-3765-459F-9DB4-CAE6FBCC88A9}" type="presParOf" srcId="{18A3584D-A733-4602-A27D-FFEE862E7BDD}" destId="{A6EC014A-4ACD-4538-97A5-BE7A966DB263}" srcOrd="1" destOrd="0" presId="urn:microsoft.com/office/officeart/2005/8/layout/orgChart1"/>
    <dgm:cxn modelId="{A92E67AD-A7B9-452F-BC7D-70DCAE228F41}" type="presParOf" srcId="{A6EC014A-4ACD-4538-97A5-BE7A966DB263}" destId="{2E4716EB-14E4-4F35-AAAA-D1AC209AAD8B}" srcOrd="0" destOrd="0" presId="urn:microsoft.com/office/officeart/2005/8/layout/orgChart1"/>
    <dgm:cxn modelId="{6687D470-BE9D-42D3-BE3D-C951C96F8751}" type="presParOf" srcId="{2E4716EB-14E4-4F35-AAAA-D1AC209AAD8B}" destId="{E537D1B7-A15E-4212-8C54-B37EE0E809DD}" srcOrd="0" destOrd="0" presId="urn:microsoft.com/office/officeart/2005/8/layout/orgChart1"/>
    <dgm:cxn modelId="{8EC993BC-A3B1-4EAC-8C06-8CF7B19F5B90}" type="presParOf" srcId="{2E4716EB-14E4-4F35-AAAA-D1AC209AAD8B}" destId="{CD144DF3-BB89-4E26-AAD1-D77A0E823CE8}" srcOrd="1" destOrd="0" presId="urn:microsoft.com/office/officeart/2005/8/layout/orgChart1"/>
    <dgm:cxn modelId="{F464273A-2537-433D-BD10-0D613771373E}" type="presParOf" srcId="{A6EC014A-4ACD-4538-97A5-BE7A966DB263}" destId="{E02C5641-BF6C-452A-9F94-2D87BF22C0BD}" srcOrd="1" destOrd="0" presId="urn:microsoft.com/office/officeart/2005/8/layout/orgChart1"/>
    <dgm:cxn modelId="{B9206333-B0A4-40EB-BB20-4BD9A025A688}" type="presParOf" srcId="{A6EC014A-4ACD-4538-97A5-BE7A966DB263}" destId="{49926A10-D2E4-4283-B458-F36117767658}" srcOrd="2" destOrd="0" presId="urn:microsoft.com/office/officeart/2005/8/layout/orgChart1"/>
    <dgm:cxn modelId="{77E02F68-80E7-4C48-A76A-ACC994FAF15A}" type="presParOf" srcId="{18A3584D-A733-4602-A27D-FFEE862E7BDD}" destId="{86A94E71-1DF2-43CA-96AA-22D3D0781E67}" srcOrd="2" destOrd="0" presId="urn:microsoft.com/office/officeart/2005/8/layout/orgChart1"/>
    <dgm:cxn modelId="{03AF5891-BBCA-40CC-80E6-E9CABD657298}" type="presParOf" srcId="{18A3584D-A733-4602-A27D-FFEE862E7BDD}" destId="{98DFED18-E07C-4E92-872F-346A6FF0D61E}" srcOrd="3" destOrd="0" presId="urn:microsoft.com/office/officeart/2005/8/layout/orgChart1"/>
    <dgm:cxn modelId="{F2E4185F-6BD8-474D-997D-B8A385FB1D91}" type="presParOf" srcId="{98DFED18-E07C-4E92-872F-346A6FF0D61E}" destId="{BBD0B7BF-8C53-442A-8F7F-14FDD4385889}" srcOrd="0" destOrd="0" presId="urn:microsoft.com/office/officeart/2005/8/layout/orgChart1"/>
    <dgm:cxn modelId="{4B6F6244-C3C5-4A6F-BA43-3106243BCF41}" type="presParOf" srcId="{BBD0B7BF-8C53-442A-8F7F-14FDD4385889}" destId="{AF6D0856-6591-417E-A619-FF4FCC544AE2}" srcOrd="0" destOrd="0" presId="urn:microsoft.com/office/officeart/2005/8/layout/orgChart1"/>
    <dgm:cxn modelId="{4CCB2876-738C-4612-9296-27BB6525F7F0}" type="presParOf" srcId="{BBD0B7BF-8C53-442A-8F7F-14FDD4385889}" destId="{EC9BA3FD-E9E1-4B90-B1A8-10F0CD3A6E3E}" srcOrd="1" destOrd="0" presId="urn:microsoft.com/office/officeart/2005/8/layout/orgChart1"/>
    <dgm:cxn modelId="{81524565-16EA-4740-B063-8BCC09917E99}" type="presParOf" srcId="{98DFED18-E07C-4E92-872F-346A6FF0D61E}" destId="{01901F94-AB97-4848-8D82-06CFCB7DFAE7}" srcOrd="1" destOrd="0" presId="urn:microsoft.com/office/officeart/2005/8/layout/orgChart1"/>
    <dgm:cxn modelId="{47406D08-9B98-4B4C-92D9-7FC8F93CD27F}" type="presParOf" srcId="{98DFED18-E07C-4E92-872F-346A6FF0D61E}" destId="{76548ED3-F93B-4F55-864E-9CAC5092BC37}" srcOrd="2" destOrd="0" presId="urn:microsoft.com/office/officeart/2005/8/layout/orgChart1"/>
    <dgm:cxn modelId="{526636D2-DCA2-4659-9DA7-8D5BF9F88BBC}" type="presParOf" srcId="{B0A0A088-5B0D-4DDC-9875-92671D299CA0}" destId="{D7FB5E1E-BAD6-420B-B3FB-3B78664141FB}" srcOrd="2" destOrd="0" presId="urn:microsoft.com/office/officeart/2005/8/layout/orgChart1"/>
    <dgm:cxn modelId="{2BB4C5EC-0290-470A-A433-EEE076328ACF}" type="presParOf" srcId="{F45C3E2C-7827-440C-9321-B2CB521F2E9E}" destId="{4CC39B41-08D9-44AC-955D-1BB0F7E4E492}" srcOrd="2" destOrd="0" presId="urn:microsoft.com/office/officeart/2005/8/layout/orgChart1"/>
    <dgm:cxn modelId="{33C0053C-AF55-4223-BC42-EFE5CF1D4B45}" type="presParOf" srcId="{F45C3E2C-7827-440C-9321-B2CB521F2E9E}" destId="{96F2B8DF-E336-4B93-803E-18AD3A0C0970}" srcOrd="3" destOrd="0" presId="urn:microsoft.com/office/officeart/2005/8/layout/orgChart1"/>
    <dgm:cxn modelId="{9E2AFD0B-880B-4A5A-93BD-0DF0136D1F45}" type="presParOf" srcId="{96F2B8DF-E336-4B93-803E-18AD3A0C0970}" destId="{9F1AB09A-41B1-417D-94C4-FE44F447DBA3}" srcOrd="0" destOrd="0" presId="urn:microsoft.com/office/officeart/2005/8/layout/orgChart1"/>
    <dgm:cxn modelId="{F3005861-EB3E-48F9-AEED-6B8FF3334E26}" type="presParOf" srcId="{9F1AB09A-41B1-417D-94C4-FE44F447DBA3}" destId="{AC6342A8-4224-4928-9B25-3155025A8C64}" srcOrd="0" destOrd="0" presId="urn:microsoft.com/office/officeart/2005/8/layout/orgChart1"/>
    <dgm:cxn modelId="{91384CCD-76FF-4895-8295-AB6C4FB8F268}" type="presParOf" srcId="{9F1AB09A-41B1-417D-94C4-FE44F447DBA3}" destId="{8600A53A-EE3E-4262-8602-76DC506CE124}" srcOrd="1" destOrd="0" presId="urn:microsoft.com/office/officeart/2005/8/layout/orgChart1"/>
    <dgm:cxn modelId="{8D6689BE-7C68-4EA9-96F0-8463C9651607}" type="presParOf" srcId="{96F2B8DF-E336-4B93-803E-18AD3A0C0970}" destId="{89A7353B-702E-496E-AE27-A1C569D8052C}" srcOrd="1" destOrd="0" presId="urn:microsoft.com/office/officeart/2005/8/layout/orgChart1"/>
    <dgm:cxn modelId="{AB72722E-A518-4999-8546-AD77503F5B1C}" type="presParOf" srcId="{89A7353B-702E-496E-AE27-A1C569D8052C}" destId="{BEAEA1DA-254D-486C-8C41-6DD9C0EBD8D5}" srcOrd="0" destOrd="0" presId="urn:microsoft.com/office/officeart/2005/8/layout/orgChart1"/>
    <dgm:cxn modelId="{94275A98-F846-494E-A7F6-85D724BCB0D3}" type="presParOf" srcId="{89A7353B-702E-496E-AE27-A1C569D8052C}" destId="{066621D4-F81A-4A77-8E11-D98061F1847F}" srcOrd="1" destOrd="0" presId="urn:microsoft.com/office/officeart/2005/8/layout/orgChart1"/>
    <dgm:cxn modelId="{FB2DCDFF-F010-4EA8-8111-FC7359A14A75}" type="presParOf" srcId="{066621D4-F81A-4A77-8E11-D98061F1847F}" destId="{89B36A9B-88D6-4CB9-8D44-AE276DBEC1F6}" srcOrd="0" destOrd="0" presId="urn:microsoft.com/office/officeart/2005/8/layout/orgChart1"/>
    <dgm:cxn modelId="{306D664B-6BA7-4CC4-9ED7-2972DAC99682}" type="presParOf" srcId="{89B36A9B-88D6-4CB9-8D44-AE276DBEC1F6}" destId="{92DCDE52-1C72-4DDE-9D39-D003611918AF}" srcOrd="0" destOrd="0" presId="urn:microsoft.com/office/officeart/2005/8/layout/orgChart1"/>
    <dgm:cxn modelId="{7F0B4BB8-E8B4-4014-83BF-6450F88DD189}" type="presParOf" srcId="{89B36A9B-88D6-4CB9-8D44-AE276DBEC1F6}" destId="{8187F7BA-0FAE-410C-B50A-D09334D4EEF0}" srcOrd="1" destOrd="0" presId="urn:microsoft.com/office/officeart/2005/8/layout/orgChart1"/>
    <dgm:cxn modelId="{0314A0C4-DFEC-448E-A3C2-DA05798FF449}" type="presParOf" srcId="{066621D4-F81A-4A77-8E11-D98061F1847F}" destId="{260FA459-4A3A-4815-9598-B53130713525}" srcOrd="1" destOrd="0" presId="urn:microsoft.com/office/officeart/2005/8/layout/orgChart1"/>
    <dgm:cxn modelId="{246D8267-0D01-453A-AE99-25DF49D79F8F}" type="presParOf" srcId="{066621D4-F81A-4A77-8E11-D98061F1847F}" destId="{B8E1E644-02C2-4CEF-A6DF-FE29E8C3329F}" srcOrd="2" destOrd="0" presId="urn:microsoft.com/office/officeart/2005/8/layout/orgChart1"/>
    <dgm:cxn modelId="{8CCC47D0-D840-4F86-A885-B2584C857B89}" type="presParOf" srcId="{96F2B8DF-E336-4B93-803E-18AD3A0C0970}" destId="{0186A602-AB34-489F-ACDC-F6968AD781A8}" srcOrd="2" destOrd="0" presId="urn:microsoft.com/office/officeart/2005/8/layout/orgChart1"/>
    <dgm:cxn modelId="{15A72A58-1B49-4ADE-B236-EB5DE308AC0D}" type="presParOf" srcId="{3E542400-452A-4517-AA7C-9CD0687D3094}" destId="{2F98F966-184D-42EB-9938-AA2E5732A245}" srcOrd="2" destOrd="0" presId="urn:microsoft.com/office/officeart/2005/8/layout/orgChart1"/>
    <dgm:cxn modelId="{44E52A51-6C6D-4E83-AA7F-6DA0E3FB2279}" type="presParOf" srcId="{B53FB431-CA4D-4E68-94B8-3E8F569B25F5}" destId="{9429464C-65E4-49E4-A495-D0B0B39E5D5B}" srcOrd="2" destOrd="0" presId="urn:microsoft.com/office/officeart/2005/8/layout/orgChart1"/>
    <dgm:cxn modelId="{153508ED-017A-4AF5-BF52-15EF27D09FAF}" type="presParOf" srcId="{B53FB431-CA4D-4E68-94B8-3E8F569B25F5}" destId="{71FBC4A5-1EBF-4926-AFDC-8B1EAFE50A67}" srcOrd="3" destOrd="0" presId="urn:microsoft.com/office/officeart/2005/8/layout/orgChart1"/>
    <dgm:cxn modelId="{6768BAE6-E8A9-4E48-9130-8D9DFF053C74}" type="presParOf" srcId="{71FBC4A5-1EBF-4926-AFDC-8B1EAFE50A67}" destId="{FA203908-BC79-453B-8899-81B5E4B8E979}" srcOrd="0" destOrd="0" presId="urn:microsoft.com/office/officeart/2005/8/layout/orgChart1"/>
    <dgm:cxn modelId="{85FBD172-B7CB-4CE1-97C8-7E814AF2D06B}" type="presParOf" srcId="{FA203908-BC79-453B-8899-81B5E4B8E979}" destId="{EB981DD4-14BA-4476-AAA9-3B427C884236}" srcOrd="0" destOrd="0" presId="urn:microsoft.com/office/officeart/2005/8/layout/orgChart1"/>
    <dgm:cxn modelId="{5853C807-C871-457B-9DC0-F1E1C10DB5D1}" type="presParOf" srcId="{FA203908-BC79-453B-8899-81B5E4B8E979}" destId="{E9A5729F-0FB7-42E3-B6D4-A0D48E42EF09}" srcOrd="1" destOrd="0" presId="urn:microsoft.com/office/officeart/2005/8/layout/orgChart1"/>
    <dgm:cxn modelId="{4F8137D8-21C0-40D6-A1BE-DAA2034A811A}" type="presParOf" srcId="{71FBC4A5-1EBF-4926-AFDC-8B1EAFE50A67}" destId="{7919A3F2-4380-41B0-9964-733F0F17C81C}" srcOrd="1" destOrd="0" presId="urn:microsoft.com/office/officeart/2005/8/layout/orgChart1"/>
    <dgm:cxn modelId="{A7149557-CF35-4156-902B-BD9AA877624E}" type="presParOf" srcId="{7919A3F2-4380-41B0-9964-733F0F17C81C}" destId="{51A0487D-884D-47F1-B3DD-B7B33FCD98AD}" srcOrd="0" destOrd="0" presId="urn:microsoft.com/office/officeart/2005/8/layout/orgChart1"/>
    <dgm:cxn modelId="{701A3103-41F6-414C-AB18-6E080015F88A}" type="presParOf" srcId="{7919A3F2-4380-41B0-9964-733F0F17C81C}" destId="{339C87E9-7354-4B18-86A1-F4184B96C367}" srcOrd="1" destOrd="0" presId="urn:microsoft.com/office/officeart/2005/8/layout/orgChart1"/>
    <dgm:cxn modelId="{E5482583-820A-4323-AF02-D26EDD05DDEE}" type="presParOf" srcId="{339C87E9-7354-4B18-86A1-F4184B96C367}" destId="{43C07314-F433-4EC2-A74B-151CF1014963}" srcOrd="0" destOrd="0" presId="urn:microsoft.com/office/officeart/2005/8/layout/orgChart1"/>
    <dgm:cxn modelId="{4D6D56BD-9187-453B-B6C6-4394E91A20FF}" type="presParOf" srcId="{43C07314-F433-4EC2-A74B-151CF1014963}" destId="{0282C129-277F-46C5-B45F-65FD6B781E39}" srcOrd="0" destOrd="0" presId="urn:microsoft.com/office/officeart/2005/8/layout/orgChart1"/>
    <dgm:cxn modelId="{93BE1D70-E85E-4B2A-B9F9-92A0697A5FF1}" type="presParOf" srcId="{43C07314-F433-4EC2-A74B-151CF1014963}" destId="{D03C7F48-40DD-4CD7-BD2C-57F8B8A2618B}" srcOrd="1" destOrd="0" presId="urn:microsoft.com/office/officeart/2005/8/layout/orgChart1"/>
    <dgm:cxn modelId="{B070D56F-1470-4BCA-BD8B-177D8393DDED}" type="presParOf" srcId="{339C87E9-7354-4B18-86A1-F4184B96C367}" destId="{8ECFE39D-FED8-471F-821C-274CD7D642DF}" srcOrd="1" destOrd="0" presId="urn:microsoft.com/office/officeart/2005/8/layout/orgChart1"/>
    <dgm:cxn modelId="{07C772AB-5AE9-4FE2-9CA6-498273BA731C}" type="presParOf" srcId="{8ECFE39D-FED8-471F-821C-274CD7D642DF}" destId="{47E73F4C-FDBB-4620-B46E-734FB40EA3B5}" srcOrd="0" destOrd="0" presId="urn:microsoft.com/office/officeart/2005/8/layout/orgChart1"/>
    <dgm:cxn modelId="{96D8A566-3B77-4990-92C6-F9BF68C5F32A}" type="presParOf" srcId="{8ECFE39D-FED8-471F-821C-274CD7D642DF}" destId="{006BB122-8685-40F0-8E30-19373D3FD89D}" srcOrd="1" destOrd="0" presId="urn:microsoft.com/office/officeart/2005/8/layout/orgChart1"/>
    <dgm:cxn modelId="{6E6BD2B0-8425-4133-BD4A-0ACB1FCA8D66}" type="presParOf" srcId="{006BB122-8685-40F0-8E30-19373D3FD89D}" destId="{B6EEB615-7E88-4C0D-8EF1-0A19E9CE88A1}" srcOrd="0" destOrd="0" presId="urn:microsoft.com/office/officeart/2005/8/layout/orgChart1"/>
    <dgm:cxn modelId="{431ED201-A2A0-46B9-8FC1-CC568BF4317E}" type="presParOf" srcId="{B6EEB615-7E88-4C0D-8EF1-0A19E9CE88A1}" destId="{32C44F35-78CA-4911-B307-BC333C3844BD}" srcOrd="0" destOrd="0" presId="urn:microsoft.com/office/officeart/2005/8/layout/orgChart1"/>
    <dgm:cxn modelId="{774E6E53-0737-4933-B351-5160F4C3AE5D}" type="presParOf" srcId="{B6EEB615-7E88-4C0D-8EF1-0A19E9CE88A1}" destId="{DD450F38-D5AE-47F2-8235-9F5944A62202}" srcOrd="1" destOrd="0" presId="urn:microsoft.com/office/officeart/2005/8/layout/orgChart1"/>
    <dgm:cxn modelId="{28BFF220-9C58-4491-BEB6-E58300FC96B9}" type="presParOf" srcId="{006BB122-8685-40F0-8E30-19373D3FD89D}" destId="{3D48E383-CA9E-44CC-9F9E-57A4ABA10992}" srcOrd="1" destOrd="0" presId="urn:microsoft.com/office/officeart/2005/8/layout/orgChart1"/>
    <dgm:cxn modelId="{A89EA098-EEAF-49AA-919E-C095C26ADDD9}" type="presParOf" srcId="{006BB122-8685-40F0-8E30-19373D3FD89D}" destId="{BDFBAA9A-53B4-4EBA-A419-559BC833BBD3}" srcOrd="2" destOrd="0" presId="urn:microsoft.com/office/officeart/2005/8/layout/orgChart1"/>
    <dgm:cxn modelId="{3007D758-D9E1-4B7E-B8F3-C1E5FDECC290}" type="presParOf" srcId="{8ECFE39D-FED8-471F-821C-274CD7D642DF}" destId="{4153A00B-56E6-4F2C-A034-A0CEF758A121}" srcOrd="2" destOrd="0" presId="urn:microsoft.com/office/officeart/2005/8/layout/orgChart1"/>
    <dgm:cxn modelId="{82DC5830-D9C6-4452-B3A2-F08BAD10DB7C}" type="presParOf" srcId="{8ECFE39D-FED8-471F-821C-274CD7D642DF}" destId="{F054DB91-C5AF-48E7-AD58-AADCA411EBF7}" srcOrd="3" destOrd="0" presId="urn:microsoft.com/office/officeart/2005/8/layout/orgChart1"/>
    <dgm:cxn modelId="{00A47FE5-1669-4782-B3DD-9EABA4F3C1C7}" type="presParOf" srcId="{F054DB91-C5AF-48E7-AD58-AADCA411EBF7}" destId="{9E245219-799D-48F1-B330-733834120007}" srcOrd="0" destOrd="0" presId="urn:microsoft.com/office/officeart/2005/8/layout/orgChart1"/>
    <dgm:cxn modelId="{9A6005A5-66F6-43BE-A545-0FC6EB1C46C7}" type="presParOf" srcId="{9E245219-799D-48F1-B330-733834120007}" destId="{02ED98AC-489D-4397-A819-70B1ACE8F2C4}" srcOrd="0" destOrd="0" presId="urn:microsoft.com/office/officeart/2005/8/layout/orgChart1"/>
    <dgm:cxn modelId="{526714F1-4868-4B0C-8D2D-AF80C28AA23D}" type="presParOf" srcId="{9E245219-799D-48F1-B330-733834120007}" destId="{883974E6-2740-41CF-A22D-B01501DFF035}" srcOrd="1" destOrd="0" presId="urn:microsoft.com/office/officeart/2005/8/layout/orgChart1"/>
    <dgm:cxn modelId="{95FA939C-698D-4C6E-A83D-E0F01F6ADBD7}" type="presParOf" srcId="{F054DB91-C5AF-48E7-AD58-AADCA411EBF7}" destId="{23028611-E619-45A4-8C92-40B078B89614}" srcOrd="1" destOrd="0" presId="urn:microsoft.com/office/officeart/2005/8/layout/orgChart1"/>
    <dgm:cxn modelId="{F619919B-C094-47C1-B9C6-F568EB567584}" type="presParOf" srcId="{F054DB91-C5AF-48E7-AD58-AADCA411EBF7}" destId="{032C1185-FDE9-44A4-B966-C8B1E4E52C79}" srcOrd="2" destOrd="0" presId="urn:microsoft.com/office/officeart/2005/8/layout/orgChart1"/>
    <dgm:cxn modelId="{80EDCF05-7807-4FE7-B0AA-776FFE0E135A}" type="presParOf" srcId="{339C87E9-7354-4B18-86A1-F4184B96C367}" destId="{EC0FF267-3641-428D-9850-4D67DF9C5C35}" srcOrd="2" destOrd="0" presId="urn:microsoft.com/office/officeart/2005/8/layout/orgChart1"/>
    <dgm:cxn modelId="{6326E1EF-290A-4067-A8B1-18EB4CDBC122}" type="presParOf" srcId="{7919A3F2-4380-41B0-9964-733F0F17C81C}" destId="{7B7FF521-94F9-46B8-9935-527940857C6D}" srcOrd="2" destOrd="0" presId="urn:microsoft.com/office/officeart/2005/8/layout/orgChart1"/>
    <dgm:cxn modelId="{D9F54157-2DA1-4F43-983F-EF4BFF0DCD91}" type="presParOf" srcId="{7919A3F2-4380-41B0-9964-733F0F17C81C}" destId="{6D89C646-2259-450D-8AC2-0706EFE55DE6}" srcOrd="3" destOrd="0" presId="urn:microsoft.com/office/officeart/2005/8/layout/orgChart1"/>
    <dgm:cxn modelId="{E3A5AA55-AB33-4015-B7CD-781DD9DDEEB7}" type="presParOf" srcId="{6D89C646-2259-450D-8AC2-0706EFE55DE6}" destId="{05CBB015-D2EA-4892-8466-4D7B05DD8B4B}" srcOrd="0" destOrd="0" presId="urn:microsoft.com/office/officeart/2005/8/layout/orgChart1"/>
    <dgm:cxn modelId="{6A3996DB-89EF-4E11-84AB-3A765E945819}" type="presParOf" srcId="{05CBB015-D2EA-4892-8466-4D7B05DD8B4B}" destId="{A0AFBA07-21DA-4E51-B200-10E1419089CD}" srcOrd="0" destOrd="0" presId="urn:microsoft.com/office/officeart/2005/8/layout/orgChart1"/>
    <dgm:cxn modelId="{0064F013-DE24-439B-916D-65C958F88EB3}" type="presParOf" srcId="{05CBB015-D2EA-4892-8466-4D7B05DD8B4B}" destId="{13CE31EB-D51A-48CC-B2AC-AFFDEBF495CE}" srcOrd="1" destOrd="0" presId="urn:microsoft.com/office/officeart/2005/8/layout/orgChart1"/>
    <dgm:cxn modelId="{F02DEAA0-52DF-4B40-A515-3B55AD551690}" type="presParOf" srcId="{6D89C646-2259-450D-8AC2-0706EFE55DE6}" destId="{B6651864-2047-462A-A62C-6BE6AED94B40}" srcOrd="1" destOrd="0" presId="urn:microsoft.com/office/officeart/2005/8/layout/orgChart1"/>
    <dgm:cxn modelId="{F8C53ECF-8A8E-457E-A6CC-8BF3D739239E}" type="presParOf" srcId="{B6651864-2047-462A-A62C-6BE6AED94B40}" destId="{5387A10B-5AF1-4F56-B01A-5A5536F66960}" srcOrd="0" destOrd="0" presId="urn:microsoft.com/office/officeart/2005/8/layout/orgChart1"/>
    <dgm:cxn modelId="{EDCCC41B-792A-45FF-8025-E4DF4C078C02}" type="presParOf" srcId="{B6651864-2047-462A-A62C-6BE6AED94B40}" destId="{66EE783C-B7F9-4A63-9B08-BB2122BF827E}" srcOrd="1" destOrd="0" presId="urn:microsoft.com/office/officeart/2005/8/layout/orgChart1"/>
    <dgm:cxn modelId="{B684472A-A713-4B62-9CA4-F0E1782A5897}" type="presParOf" srcId="{66EE783C-B7F9-4A63-9B08-BB2122BF827E}" destId="{B8BF179B-57AF-4CC4-8C37-EE6C0269E953}" srcOrd="0" destOrd="0" presId="urn:microsoft.com/office/officeart/2005/8/layout/orgChart1"/>
    <dgm:cxn modelId="{97E15E75-FCDA-46CF-A17A-93E58DA11C5F}" type="presParOf" srcId="{B8BF179B-57AF-4CC4-8C37-EE6C0269E953}" destId="{7CA8B9B4-0091-45F9-8B02-0A331D8FC739}" srcOrd="0" destOrd="0" presId="urn:microsoft.com/office/officeart/2005/8/layout/orgChart1"/>
    <dgm:cxn modelId="{7F41D5A8-1969-46EA-81FA-83D34E176DB5}" type="presParOf" srcId="{B8BF179B-57AF-4CC4-8C37-EE6C0269E953}" destId="{C877A928-0D42-4707-8F5D-9555F5EF2F72}" srcOrd="1" destOrd="0" presId="urn:microsoft.com/office/officeart/2005/8/layout/orgChart1"/>
    <dgm:cxn modelId="{4DEE5C54-4C18-4D55-AE9A-DC7CF4D2C23D}" type="presParOf" srcId="{66EE783C-B7F9-4A63-9B08-BB2122BF827E}" destId="{19F0B3FD-1336-4D1A-9BE2-9FD7909966D8}" srcOrd="1" destOrd="0" presId="urn:microsoft.com/office/officeart/2005/8/layout/orgChart1"/>
    <dgm:cxn modelId="{23B3FA0E-F357-4A86-9E4E-67CBDF51CE45}" type="presParOf" srcId="{66EE783C-B7F9-4A63-9B08-BB2122BF827E}" destId="{258E9406-5DEF-40E8-BC97-CA403B96A00F}" srcOrd="2" destOrd="0" presId="urn:microsoft.com/office/officeart/2005/8/layout/orgChart1"/>
    <dgm:cxn modelId="{85F60065-4323-45D6-A45E-C230182E3A42}" type="presParOf" srcId="{B6651864-2047-462A-A62C-6BE6AED94B40}" destId="{22D1F0FC-02E0-4266-A6D0-9EA2DF13D34F}" srcOrd="2" destOrd="0" presId="urn:microsoft.com/office/officeart/2005/8/layout/orgChart1"/>
    <dgm:cxn modelId="{4F5F43B7-0B2A-4524-ABFB-7551D1668BDD}" type="presParOf" srcId="{B6651864-2047-462A-A62C-6BE6AED94B40}" destId="{2A78948D-712B-4A7C-A56E-00EC13051359}" srcOrd="3" destOrd="0" presId="urn:microsoft.com/office/officeart/2005/8/layout/orgChart1"/>
    <dgm:cxn modelId="{479DF73A-E8BD-441A-9F74-828D61D20198}" type="presParOf" srcId="{2A78948D-712B-4A7C-A56E-00EC13051359}" destId="{FB18BB22-2290-4C36-B98C-EE71425B5E35}" srcOrd="0" destOrd="0" presId="urn:microsoft.com/office/officeart/2005/8/layout/orgChart1"/>
    <dgm:cxn modelId="{2C0D99F2-5406-47BA-A2E8-8A49A755FB5C}" type="presParOf" srcId="{FB18BB22-2290-4C36-B98C-EE71425B5E35}" destId="{277DD03A-9CD0-4771-8F6F-532EBAF7F7CD}" srcOrd="0" destOrd="0" presId="urn:microsoft.com/office/officeart/2005/8/layout/orgChart1"/>
    <dgm:cxn modelId="{0C3A588C-B5C6-49A3-A848-04FB231176CD}" type="presParOf" srcId="{FB18BB22-2290-4C36-B98C-EE71425B5E35}" destId="{C03C5EA2-AAF7-4BA8-96CC-B3BAE03B0EC3}" srcOrd="1" destOrd="0" presId="urn:microsoft.com/office/officeart/2005/8/layout/orgChart1"/>
    <dgm:cxn modelId="{C1E15A42-7ED9-44A7-8419-58466C13CE37}" type="presParOf" srcId="{2A78948D-712B-4A7C-A56E-00EC13051359}" destId="{9B52BC31-3822-4CFC-995F-717BCEFEBAA5}" srcOrd="1" destOrd="0" presId="urn:microsoft.com/office/officeart/2005/8/layout/orgChart1"/>
    <dgm:cxn modelId="{BE3F6239-E994-4A60-999A-A950A60EF984}" type="presParOf" srcId="{2A78948D-712B-4A7C-A56E-00EC13051359}" destId="{8768A4A8-35F7-43D9-B9C0-E35B7042B366}" srcOrd="2" destOrd="0" presId="urn:microsoft.com/office/officeart/2005/8/layout/orgChart1"/>
    <dgm:cxn modelId="{E492C3FC-2E8A-467C-B0BB-0AD9A82A3CDC}" type="presParOf" srcId="{6D89C646-2259-450D-8AC2-0706EFE55DE6}" destId="{60453654-B36D-4C66-8D44-E5C093546B0E}" srcOrd="2" destOrd="0" presId="urn:microsoft.com/office/officeart/2005/8/layout/orgChart1"/>
    <dgm:cxn modelId="{4D5D41C6-3D01-47DF-A376-850324F02B3B}" type="presParOf" srcId="{71FBC4A5-1EBF-4926-AFDC-8B1EAFE50A67}" destId="{C48B02C2-3027-48D7-9553-A353465029BF}" srcOrd="2" destOrd="0" presId="urn:microsoft.com/office/officeart/2005/8/layout/orgChart1"/>
    <dgm:cxn modelId="{CBCDE464-7503-4CFC-B5F2-8037FC88E1A9}" type="presParOf" srcId="{4F5E2D69-3439-4CC2-8D09-D03F6E35BCBC}" destId="{94B9D4FC-98CB-467A-AD53-870C470A6B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2D82A-05AE-44A9-9C7A-B856DEE7743C}">
      <dsp:nvSpPr>
        <dsp:cNvPr id="0" name=""/>
        <dsp:cNvSpPr/>
      </dsp:nvSpPr>
      <dsp:spPr>
        <a:xfrm>
          <a:off x="1498822" y="3662253"/>
          <a:ext cx="156821" cy="20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34"/>
              </a:lnTo>
              <a:lnTo>
                <a:pt x="156821" y="203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26E18-0183-408D-9A5B-48CBAF92F422}">
      <dsp:nvSpPr>
        <dsp:cNvPr id="0" name=""/>
        <dsp:cNvSpPr/>
      </dsp:nvSpPr>
      <dsp:spPr>
        <a:xfrm>
          <a:off x="1220188" y="1819326"/>
          <a:ext cx="696824" cy="1320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414"/>
              </a:lnTo>
              <a:lnTo>
                <a:pt x="696824" y="1210414"/>
              </a:lnTo>
              <a:lnTo>
                <a:pt x="696824" y="13201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14D1E-9C99-43BD-A8AB-41DE4FE2485D}">
      <dsp:nvSpPr>
        <dsp:cNvPr id="0" name=""/>
        <dsp:cNvSpPr/>
      </dsp:nvSpPr>
      <dsp:spPr>
        <a:xfrm>
          <a:off x="118035" y="3662253"/>
          <a:ext cx="176114" cy="20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34"/>
              </a:lnTo>
              <a:lnTo>
                <a:pt x="176114" y="2035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1FDD1-DFB5-47F5-A488-057022E59573}">
      <dsp:nvSpPr>
        <dsp:cNvPr id="0" name=""/>
        <dsp:cNvSpPr/>
      </dsp:nvSpPr>
      <dsp:spPr>
        <a:xfrm>
          <a:off x="587675" y="1819326"/>
          <a:ext cx="632512" cy="1320189"/>
        </a:xfrm>
        <a:custGeom>
          <a:avLst/>
          <a:gdLst/>
          <a:ahLst/>
          <a:cxnLst/>
          <a:rect l="0" t="0" r="0" b="0"/>
          <a:pathLst>
            <a:path>
              <a:moveTo>
                <a:pt x="632512" y="0"/>
              </a:moveTo>
              <a:lnTo>
                <a:pt x="632512" y="1210414"/>
              </a:lnTo>
              <a:lnTo>
                <a:pt x="0" y="1210414"/>
              </a:lnTo>
              <a:lnTo>
                <a:pt x="0" y="13201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3818-DD0D-4FE9-BB79-666BF3489A13}">
      <dsp:nvSpPr>
        <dsp:cNvPr id="0" name=""/>
        <dsp:cNvSpPr/>
      </dsp:nvSpPr>
      <dsp:spPr>
        <a:xfrm>
          <a:off x="64378" y="823255"/>
          <a:ext cx="2311618" cy="996071"/>
        </a:xfrm>
        <a:prstGeom prst="rect">
          <a:avLst/>
        </a:prstGeom>
        <a:solidFill>
          <a:schemeClr val="accent5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Nyala" panose="02000504070300020003" pitchFamily="2" charset="0"/>
            </a:rPr>
            <a:t>JEZYK OBCY JAKO PRZEDMIOT OBOWIĄZKOWY</a:t>
          </a:r>
        </a:p>
      </dsp:txBody>
      <dsp:txXfrm>
        <a:off x="64378" y="823255"/>
        <a:ext cx="2311618" cy="996071"/>
      </dsp:txXfrm>
    </dsp:sp>
    <dsp:sp modelId="{4FCDB5BB-791B-47B3-8A3F-14D0312C9ACF}">
      <dsp:nvSpPr>
        <dsp:cNvPr id="0" name=""/>
        <dsp:cNvSpPr/>
      </dsp:nvSpPr>
      <dsp:spPr>
        <a:xfrm>
          <a:off x="625" y="3139516"/>
          <a:ext cx="1174099" cy="52273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część pisemna</a:t>
          </a:r>
        </a:p>
      </dsp:txBody>
      <dsp:txXfrm>
        <a:off x="625" y="3139516"/>
        <a:ext cx="1174099" cy="522737"/>
      </dsp:txXfrm>
    </dsp:sp>
    <dsp:sp modelId="{6379C529-48B2-45B2-A092-E755BEE5E1D3}">
      <dsp:nvSpPr>
        <dsp:cNvPr id="0" name=""/>
        <dsp:cNvSpPr/>
      </dsp:nvSpPr>
      <dsp:spPr>
        <a:xfrm>
          <a:off x="294150" y="3604419"/>
          <a:ext cx="1045475" cy="52273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poziom podstawowy</a:t>
          </a:r>
        </a:p>
      </dsp:txBody>
      <dsp:txXfrm>
        <a:off x="294150" y="3604419"/>
        <a:ext cx="1045475" cy="522737"/>
      </dsp:txXfrm>
    </dsp:sp>
    <dsp:sp modelId="{AB1DBCC1-8AD7-459F-9C5B-EFC81067C5A2}">
      <dsp:nvSpPr>
        <dsp:cNvPr id="0" name=""/>
        <dsp:cNvSpPr/>
      </dsp:nvSpPr>
      <dsp:spPr>
        <a:xfrm>
          <a:off x="1394275" y="3139516"/>
          <a:ext cx="1045475" cy="52273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>
              <a:solidFill>
                <a:schemeClr val="tx1"/>
              </a:solidFill>
            </a:rPr>
            <a:t>część </a:t>
          </a:r>
          <a:br>
            <a:rPr lang="pl-PL" sz="1400" kern="1200" dirty="0">
              <a:solidFill>
                <a:schemeClr val="tx1"/>
              </a:solidFill>
            </a:rPr>
          </a:br>
          <a:r>
            <a:rPr lang="pl-PL" sz="1400" kern="1200" dirty="0">
              <a:solidFill>
                <a:schemeClr val="tx1"/>
              </a:solidFill>
            </a:rPr>
            <a:t>ustna</a:t>
          </a:r>
        </a:p>
      </dsp:txBody>
      <dsp:txXfrm>
        <a:off x="1394275" y="3139516"/>
        <a:ext cx="1045475" cy="522737"/>
      </dsp:txXfrm>
    </dsp:sp>
    <dsp:sp modelId="{D15371F7-6A40-4C8D-93F8-D3B0988F9768}">
      <dsp:nvSpPr>
        <dsp:cNvPr id="0" name=""/>
        <dsp:cNvSpPr/>
      </dsp:nvSpPr>
      <dsp:spPr>
        <a:xfrm>
          <a:off x="1655644" y="3604419"/>
          <a:ext cx="1045475" cy="522737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bez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określania poziomu</a:t>
          </a:r>
        </a:p>
      </dsp:txBody>
      <dsp:txXfrm>
        <a:off x="1655644" y="3604419"/>
        <a:ext cx="1045475" cy="522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1F0FC-02E0-4266-A6D0-9EA2DF13D34F}">
      <dsp:nvSpPr>
        <dsp:cNvPr id="0" name=""/>
        <dsp:cNvSpPr/>
      </dsp:nvSpPr>
      <dsp:spPr>
        <a:xfrm>
          <a:off x="4763065" y="2932579"/>
          <a:ext cx="91440" cy="19392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9278"/>
              </a:lnTo>
              <a:lnTo>
                <a:pt x="136778" y="19392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7A10B-5AF1-4F56-B01A-5A5536F66960}">
      <dsp:nvSpPr>
        <dsp:cNvPr id="0" name=""/>
        <dsp:cNvSpPr/>
      </dsp:nvSpPr>
      <dsp:spPr>
        <a:xfrm>
          <a:off x="4763065" y="2932579"/>
          <a:ext cx="91440" cy="556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959"/>
              </a:lnTo>
              <a:lnTo>
                <a:pt x="136778" y="5569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FF521-94F9-46B8-9935-527940857C6D}">
      <dsp:nvSpPr>
        <dsp:cNvPr id="0" name=""/>
        <dsp:cNvSpPr/>
      </dsp:nvSpPr>
      <dsp:spPr>
        <a:xfrm>
          <a:off x="4476510" y="1919486"/>
          <a:ext cx="809268" cy="416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640"/>
              </a:lnTo>
              <a:lnTo>
                <a:pt x="809268" y="291640"/>
              </a:lnTo>
              <a:lnTo>
                <a:pt x="809268" y="4168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3A00B-56E6-4F2C-A034-A0CEF758A121}">
      <dsp:nvSpPr>
        <dsp:cNvPr id="0" name=""/>
        <dsp:cNvSpPr/>
      </dsp:nvSpPr>
      <dsp:spPr>
        <a:xfrm>
          <a:off x="3278063" y="2923576"/>
          <a:ext cx="182891" cy="1558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059"/>
              </a:lnTo>
              <a:lnTo>
                <a:pt x="182891" y="15580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73F4C-FDBB-4620-B46E-734FB40EA3B5}">
      <dsp:nvSpPr>
        <dsp:cNvPr id="0" name=""/>
        <dsp:cNvSpPr/>
      </dsp:nvSpPr>
      <dsp:spPr>
        <a:xfrm>
          <a:off x="3278063" y="2923576"/>
          <a:ext cx="178872" cy="391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17"/>
              </a:lnTo>
              <a:lnTo>
                <a:pt x="178872" y="391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0487D-884D-47F1-B3DD-B7B33FCD98AD}">
      <dsp:nvSpPr>
        <dsp:cNvPr id="0" name=""/>
        <dsp:cNvSpPr/>
      </dsp:nvSpPr>
      <dsp:spPr>
        <a:xfrm>
          <a:off x="3755057" y="1919486"/>
          <a:ext cx="721453" cy="407847"/>
        </a:xfrm>
        <a:custGeom>
          <a:avLst/>
          <a:gdLst/>
          <a:ahLst/>
          <a:cxnLst/>
          <a:rect l="0" t="0" r="0" b="0"/>
          <a:pathLst>
            <a:path>
              <a:moveTo>
                <a:pt x="721453" y="0"/>
              </a:moveTo>
              <a:lnTo>
                <a:pt x="721453" y="282636"/>
              </a:lnTo>
              <a:lnTo>
                <a:pt x="0" y="282636"/>
              </a:lnTo>
              <a:lnTo>
                <a:pt x="0" y="407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9464C-65E4-49E4-A495-D0B0B39E5D5B}">
      <dsp:nvSpPr>
        <dsp:cNvPr id="0" name=""/>
        <dsp:cNvSpPr/>
      </dsp:nvSpPr>
      <dsp:spPr>
        <a:xfrm>
          <a:off x="2908243" y="1072821"/>
          <a:ext cx="1568267" cy="25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210"/>
              </a:lnTo>
              <a:lnTo>
                <a:pt x="1568267" y="125210"/>
              </a:lnTo>
              <a:lnTo>
                <a:pt x="1568267" y="250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EA1DA-254D-486C-8C41-6DD9C0EBD8D5}">
      <dsp:nvSpPr>
        <dsp:cNvPr id="0" name=""/>
        <dsp:cNvSpPr/>
      </dsp:nvSpPr>
      <dsp:spPr>
        <a:xfrm>
          <a:off x="1584435" y="2923576"/>
          <a:ext cx="178872" cy="62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776"/>
              </a:lnTo>
              <a:lnTo>
                <a:pt x="178872" y="621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39B41-08D9-44AC-955D-1BB0F7E4E492}">
      <dsp:nvSpPr>
        <dsp:cNvPr id="0" name=""/>
        <dsp:cNvSpPr/>
      </dsp:nvSpPr>
      <dsp:spPr>
        <a:xfrm>
          <a:off x="1339976" y="1919486"/>
          <a:ext cx="721453" cy="407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636"/>
              </a:lnTo>
              <a:lnTo>
                <a:pt x="721453" y="282636"/>
              </a:lnTo>
              <a:lnTo>
                <a:pt x="721453" y="407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94E71-1DF2-43CA-96AA-22D3D0781E67}">
      <dsp:nvSpPr>
        <dsp:cNvPr id="0" name=""/>
        <dsp:cNvSpPr/>
      </dsp:nvSpPr>
      <dsp:spPr>
        <a:xfrm>
          <a:off x="141528" y="2923576"/>
          <a:ext cx="171443" cy="152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104"/>
              </a:lnTo>
              <a:lnTo>
                <a:pt x="171443" y="15211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32336-1484-4062-8733-D0D337424B8F}">
      <dsp:nvSpPr>
        <dsp:cNvPr id="0" name=""/>
        <dsp:cNvSpPr/>
      </dsp:nvSpPr>
      <dsp:spPr>
        <a:xfrm>
          <a:off x="141528" y="2923576"/>
          <a:ext cx="178872" cy="391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17"/>
              </a:lnTo>
              <a:lnTo>
                <a:pt x="178872" y="3911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7826F-DA77-4B03-89B8-4635D421D808}">
      <dsp:nvSpPr>
        <dsp:cNvPr id="0" name=""/>
        <dsp:cNvSpPr/>
      </dsp:nvSpPr>
      <dsp:spPr>
        <a:xfrm>
          <a:off x="618522" y="1919486"/>
          <a:ext cx="721453" cy="407847"/>
        </a:xfrm>
        <a:custGeom>
          <a:avLst/>
          <a:gdLst/>
          <a:ahLst/>
          <a:cxnLst/>
          <a:rect l="0" t="0" r="0" b="0"/>
          <a:pathLst>
            <a:path>
              <a:moveTo>
                <a:pt x="721453" y="0"/>
              </a:moveTo>
              <a:lnTo>
                <a:pt x="721453" y="282636"/>
              </a:lnTo>
              <a:lnTo>
                <a:pt x="0" y="282636"/>
              </a:lnTo>
              <a:lnTo>
                <a:pt x="0" y="407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FD5D8-FAD0-41C3-B254-18117CC85337}">
      <dsp:nvSpPr>
        <dsp:cNvPr id="0" name=""/>
        <dsp:cNvSpPr/>
      </dsp:nvSpPr>
      <dsp:spPr>
        <a:xfrm>
          <a:off x="1339976" y="1072821"/>
          <a:ext cx="1568267" cy="250421"/>
        </a:xfrm>
        <a:custGeom>
          <a:avLst/>
          <a:gdLst/>
          <a:ahLst/>
          <a:cxnLst/>
          <a:rect l="0" t="0" r="0" b="0"/>
          <a:pathLst>
            <a:path>
              <a:moveTo>
                <a:pt x="1568267" y="0"/>
              </a:moveTo>
              <a:lnTo>
                <a:pt x="1568267" y="125210"/>
              </a:lnTo>
              <a:lnTo>
                <a:pt x="0" y="125210"/>
              </a:lnTo>
              <a:lnTo>
                <a:pt x="0" y="250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F159C-E7F4-467D-9038-A9CE4BBB02BA}">
      <dsp:nvSpPr>
        <dsp:cNvPr id="0" name=""/>
        <dsp:cNvSpPr/>
      </dsp:nvSpPr>
      <dsp:spPr>
        <a:xfrm>
          <a:off x="38044" y="279168"/>
          <a:ext cx="5740397" cy="793652"/>
        </a:xfrm>
        <a:prstGeom prst="rect">
          <a:avLst/>
        </a:prstGeom>
        <a:solidFill>
          <a:srgbClr val="00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Nyala" panose="02000504070300020003" pitchFamily="2" charset="0"/>
            </a:rPr>
            <a:t>JĘZYK OBCY</a:t>
          </a:r>
          <a:br>
            <a:rPr lang="pl-PL" sz="2400" kern="1200" dirty="0">
              <a:latin typeface="Nyala" panose="02000504070300020003" pitchFamily="2" charset="0"/>
            </a:rPr>
          </a:br>
          <a:r>
            <a:rPr lang="pl-PL" sz="2400" kern="1200" dirty="0">
              <a:latin typeface="Nyala" panose="02000504070300020003" pitchFamily="2" charset="0"/>
            </a:rPr>
            <a:t>JAKO PRZEDMIOT DODATKOWY</a:t>
          </a:r>
        </a:p>
      </dsp:txBody>
      <dsp:txXfrm>
        <a:off x="38044" y="279168"/>
        <a:ext cx="5740397" cy="793652"/>
      </dsp:txXfrm>
    </dsp:sp>
    <dsp:sp modelId="{1A6C3414-4D7A-480B-998C-063AFCC5E840}">
      <dsp:nvSpPr>
        <dsp:cNvPr id="0" name=""/>
        <dsp:cNvSpPr/>
      </dsp:nvSpPr>
      <dsp:spPr>
        <a:xfrm>
          <a:off x="3671" y="1323243"/>
          <a:ext cx="2672610" cy="5962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>
              <a:solidFill>
                <a:schemeClr val="tx1"/>
              </a:solidFill>
            </a:rPr>
            <a:t>ten sam</a:t>
          </a:r>
          <a:r>
            <a:rPr lang="pl-PL" sz="1000" kern="1200" dirty="0">
              <a:solidFill>
                <a:schemeClr val="tx1"/>
              </a:solidFill>
            </a:rPr>
            <a:t>, który był zdawany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jako </a:t>
          </a:r>
          <a:r>
            <a:rPr lang="pl-PL" sz="1000" b="1" kern="1200" dirty="0">
              <a:solidFill>
                <a:schemeClr val="tx1"/>
              </a:solidFill>
            </a:rPr>
            <a:t>obowiązkowy</a:t>
          </a:r>
        </a:p>
      </dsp:txBody>
      <dsp:txXfrm>
        <a:off x="3671" y="1323243"/>
        <a:ext cx="2672610" cy="596242"/>
      </dsp:txXfrm>
    </dsp:sp>
    <dsp:sp modelId="{BF614471-CBD7-40DA-995F-958890908812}">
      <dsp:nvSpPr>
        <dsp:cNvPr id="0" name=""/>
        <dsp:cNvSpPr/>
      </dsp:nvSpPr>
      <dsp:spPr>
        <a:xfrm>
          <a:off x="22280" y="2327333"/>
          <a:ext cx="1192485" cy="5962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wyłącznie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w części </a:t>
          </a:r>
          <a:r>
            <a:rPr lang="pl-PL" sz="1000" b="1" kern="1200" dirty="0">
              <a:solidFill>
                <a:srgbClr val="FF0000"/>
              </a:solidFill>
            </a:rPr>
            <a:t>pisemnej</a:t>
          </a:r>
        </a:p>
      </dsp:txBody>
      <dsp:txXfrm>
        <a:off x="22280" y="2327333"/>
        <a:ext cx="1192485" cy="596242"/>
      </dsp:txXfrm>
    </dsp:sp>
    <dsp:sp modelId="{E537D1B7-A15E-4212-8C54-B37EE0E809DD}">
      <dsp:nvSpPr>
        <dsp:cNvPr id="0" name=""/>
        <dsp:cNvSpPr/>
      </dsp:nvSpPr>
      <dsp:spPr>
        <a:xfrm>
          <a:off x="320401" y="3016572"/>
          <a:ext cx="1192485" cy="59624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poziom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rozszerzony</a:t>
          </a:r>
        </a:p>
      </dsp:txBody>
      <dsp:txXfrm>
        <a:off x="320401" y="3016572"/>
        <a:ext cx="1192485" cy="596242"/>
      </dsp:txXfrm>
    </dsp:sp>
    <dsp:sp modelId="{AF6D0856-6591-417E-A619-FF4FCC544AE2}">
      <dsp:nvSpPr>
        <dsp:cNvPr id="0" name=""/>
        <dsp:cNvSpPr/>
      </dsp:nvSpPr>
      <dsp:spPr>
        <a:xfrm>
          <a:off x="312972" y="4146559"/>
          <a:ext cx="1192485" cy="59624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poziom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dwujęzyczny</a:t>
          </a:r>
        </a:p>
      </dsp:txBody>
      <dsp:txXfrm>
        <a:off x="312972" y="4146559"/>
        <a:ext cx="1192485" cy="596242"/>
      </dsp:txXfrm>
    </dsp:sp>
    <dsp:sp modelId="{AC6342A8-4224-4928-9B25-3155025A8C64}">
      <dsp:nvSpPr>
        <dsp:cNvPr id="0" name=""/>
        <dsp:cNvSpPr/>
      </dsp:nvSpPr>
      <dsp:spPr>
        <a:xfrm>
          <a:off x="1465187" y="2327333"/>
          <a:ext cx="1192485" cy="59624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zarówno w części </a:t>
          </a:r>
          <a:r>
            <a:rPr lang="pl-PL" sz="1000" b="1" kern="1200" dirty="0">
              <a:solidFill>
                <a:srgbClr val="FF0000"/>
              </a:solidFill>
            </a:rPr>
            <a:t>ustnej,</a:t>
          </a:r>
          <a:r>
            <a:rPr lang="pl-PL" sz="1000" kern="1200" dirty="0">
              <a:solidFill>
                <a:srgbClr val="FF0000"/>
              </a:solidFill>
            </a:rPr>
            <a:t> </a:t>
          </a:r>
          <a:br>
            <a:rPr lang="pl-PL" sz="1000" kern="1200" dirty="0">
              <a:solidFill>
                <a:srgbClr val="FF0000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jak i </a:t>
          </a:r>
          <a:r>
            <a:rPr lang="pl-PL" sz="1000" b="1" kern="1200" dirty="0">
              <a:solidFill>
                <a:srgbClr val="FF0000"/>
              </a:solidFill>
            </a:rPr>
            <a:t>pisemnej</a:t>
          </a:r>
        </a:p>
      </dsp:txBody>
      <dsp:txXfrm>
        <a:off x="1465187" y="2327333"/>
        <a:ext cx="1192485" cy="596242"/>
      </dsp:txXfrm>
    </dsp:sp>
    <dsp:sp modelId="{92DCDE52-1C72-4DDE-9D39-D003611918AF}">
      <dsp:nvSpPr>
        <dsp:cNvPr id="0" name=""/>
        <dsp:cNvSpPr/>
      </dsp:nvSpPr>
      <dsp:spPr>
        <a:xfrm>
          <a:off x="1763308" y="3016572"/>
          <a:ext cx="1443205" cy="105756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>
              <a:solidFill>
                <a:schemeClr val="tx1"/>
              </a:solidFill>
            </a:rPr>
            <a:t>część ustna: </a:t>
          </a:r>
          <a:br>
            <a:rPr lang="pl-PL" sz="1000" b="1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poziom dwujęzyczny </a:t>
          </a:r>
          <a:r>
            <a:rPr lang="pl-PL" sz="1000" b="1" kern="1200" dirty="0">
              <a:solidFill>
                <a:srgbClr val="FF0000"/>
              </a:solidFill>
            </a:rPr>
            <a:t>oraz</a:t>
          </a:r>
          <a:r>
            <a:rPr lang="pl-PL" sz="1000" kern="1200" dirty="0">
              <a:solidFill>
                <a:srgbClr val="FF0000"/>
              </a:solidFill>
            </a:rPr>
            <a:t>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b="1" kern="1200" dirty="0">
              <a:solidFill>
                <a:schemeClr val="tx1"/>
              </a:solidFill>
            </a:rPr>
            <a:t>część pisemna</a:t>
          </a:r>
          <a:r>
            <a:rPr lang="pl-PL" sz="1000" kern="1200" dirty="0">
              <a:solidFill>
                <a:schemeClr val="tx1"/>
              </a:solidFill>
            </a:rPr>
            <a:t>: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poziom dwujęzyczny</a:t>
          </a:r>
        </a:p>
      </dsp:txBody>
      <dsp:txXfrm>
        <a:off x="1763308" y="3016572"/>
        <a:ext cx="1443205" cy="1057561"/>
      </dsp:txXfrm>
    </dsp:sp>
    <dsp:sp modelId="{EB981DD4-14BA-4476-AAA9-3B427C884236}">
      <dsp:nvSpPr>
        <dsp:cNvPr id="0" name=""/>
        <dsp:cNvSpPr/>
      </dsp:nvSpPr>
      <dsp:spPr>
        <a:xfrm>
          <a:off x="3140205" y="1323243"/>
          <a:ext cx="2672610" cy="596242"/>
        </a:xfrm>
        <a:prstGeom prst="rect">
          <a:avLst/>
        </a:prstGeom>
        <a:solidFill>
          <a:srgbClr val="006600"/>
        </a:solidFill>
        <a:ln w="25400" cap="flat" cmpd="sng" algn="ctr">
          <a:solidFill>
            <a:srgbClr val="00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/>
            <a:t>inny</a:t>
          </a:r>
          <a:r>
            <a:rPr lang="pl-PL" sz="1000" kern="1200" dirty="0"/>
            <a:t> niż zdawany jako </a:t>
          </a:r>
          <a:r>
            <a:rPr lang="pl-PL" sz="1000" b="1" kern="1200" dirty="0"/>
            <a:t>obowiązkowy</a:t>
          </a:r>
        </a:p>
      </dsp:txBody>
      <dsp:txXfrm>
        <a:off x="3140205" y="1323243"/>
        <a:ext cx="2672610" cy="596242"/>
      </dsp:txXfrm>
    </dsp:sp>
    <dsp:sp modelId="{0282C129-277F-46C5-B45F-65FD6B781E39}">
      <dsp:nvSpPr>
        <dsp:cNvPr id="0" name=""/>
        <dsp:cNvSpPr/>
      </dsp:nvSpPr>
      <dsp:spPr>
        <a:xfrm>
          <a:off x="3158814" y="2327333"/>
          <a:ext cx="1192485" cy="596242"/>
        </a:xfrm>
        <a:prstGeom prst="rect">
          <a:avLst/>
        </a:prstGeom>
        <a:solidFill>
          <a:srgbClr val="339933"/>
        </a:solidFill>
        <a:ln w="25400" cap="flat" cmpd="sng" algn="ctr">
          <a:solidFill>
            <a:srgbClr val="00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wyłącznie </a:t>
          </a:r>
          <a:br>
            <a:rPr lang="pl-PL" sz="1000" kern="1200" dirty="0"/>
          </a:br>
          <a:r>
            <a:rPr lang="pl-PL" sz="1000" kern="1200" dirty="0"/>
            <a:t>w części </a:t>
          </a:r>
          <a:r>
            <a:rPr lang="pl-PL" sz="1000" b="1" kern="1200" dirty="0">
              <a:solidFill>
                <a:srgbClr val="FF0000"/>
              </a:solidFill>
            </a:rPr>
            <a:t>pisemnej</a:t>
          </a:r>
        </a:p>
      </dsp:txBody>
      <dsp:txXfrm>
        <a:off x="3158814" y="2327333"/>
        <a:ext cx="1192485" cy="596242"/>
      </dsp:txXfrm>
    </dsp:sp>
    <dsp:sp modelId="{32C44F35-78CA-4911-B307-BC333C3844BD}">
      <dsp:nvSpPr>
        <dsp:cNvPr id="0" name=""/>
        <dsp:cNvSpPr/>
      </dsp:nvSpPr>
      <dsp:spPr>
        <a:xfrm>
          <a:off x="3456936" y="3016572"/>
          <a:ext cx="1192485" cy="596242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poziom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rozszerzony</a:t>
          </a:r>
        </a:p>
      </dsp:txBody>
      <dsp:txXfrm>
        <a:off x="3456936" y="3016572"/>
        <a:ext cx="1192485" cy="596242"/>
      </dsp:txXfrm>
    </dsp:sp>
    <dsp:sp modelId="{02ED98AC-489D-4397-A819-70B1ACE8F2C4}">
      <dsp:nvSpPr>
        <dsp:cNvPr id="0" name=""/>
        <dsp:cNvSpPr/>
      </dsp:nvSpPr>
      <dsp:spPr>
        <a:xfrm>
          <a:off x="3460954" y="4183514"/>
          <a:ext cx="1192485" cy="596242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solidFill>
                <a:schemeClr val="tx1"/>
              </a:solidFill>
            </a:rPr>
            <a:t>poziom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dwujęzyczny</a:t>
          </a:r>
        </a:p>
      </dsp:txBody>
      <dsp:txXfrm>
        <a:off x="3460954" y="4183514"/>
        <a:ext cx="1192485" cy="596242"/>
      </dsp:txXfrm>
    </dsp:sp>
    <dsp:sp modelId="{A0AFBA07-21DA-4E51-B200-10E1419089CD}">
      <dsp:nvSpPr>
        <dsp:cNvPr id="0" name=""/>
        <dsp:cNvSpPr/>
      </dsp:nvSpPr>
      <dsp:spPr>
        <a:xfrm>
          <a:off x="4689536" y="2336337"/>
          <a:ext cx="1192485" cy="596242"/>
        </a:xfrm>
        <a:prstGeom prst="rect">
          <a:avLst/>
        </a:prstGeom>
        <a:solidFill>
          <a:srgbClr val="339933"/>
        </a:solidFill>
        <a:ln w="25400" cap="flat" cmpd="sng" algn="ctr">
          <a:solidFill>
            <a:srgbClr val="00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zarówno w części </a:t>
          </a:r>
          <a:r>
            <a:rPr lang="pl-PL" sz="1000" b="1" kern="1200" dirty="0">
              <a:solidFill>
                <a:srgbClr val="FF0000"/>
              </a:solidFill>
            </a:rPr>
            <a:t>ustnej</a:t>
          </a:r>
          <a:r>
            <a:rPr lang="pl-PL" sz="1000" kern="1200" dirty="0"/>
            <a:t>, </a:t>
          </a:r>
          <a:br>
            <a:rPr lang="pl-PL" sz="1000" kern="1200" dirty="0"/>
          </a:br>
          <a:r>
            <a:rPr lang="pl-PL" sz="1000" kern="1200" dirty="0"/>
            <a:t>jak i </a:t>
          </a:r>
          <a:r>
            <a:rPr lang="pl-PL" sz="1000" b="1" kern="1200" dirty="0">
              <a:solidFill>
                <a:srgbClr val="FF0000"/>
              </a:solidFill>
            </a:rPr>
            <a:t>pisemnej</a:t>
          </a:r>
        </a:p>
      </dsp:txBody>
      <dsp:txXfrm>
        <a:off x="4689536" y="2336337"/>
        <a:ext cx="1192485" cy="596242"/>
      </dsp:txXfrm>
    </dsp:sp>
    <dsp:sp modelId="{7CA8B9B4-0091-45F9-8B02-0A331D8FC739}">
      <dsp:nvSpPr>
        <dsp:cNvPr id="0" name=""/>
        <dsp:cNvSpPr/>
      </dsp:nvSpPr>
      <dsp:spPr>
        <a:xfrm>
          <a:off x="4899843" y="3016572"/>
          <a:ext cx="1192485" cy="94593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i="0" kern="1200" dirty="0">
              <a:solidFill>
                <a:schemeClr val="tx1"/>
              </a:solidFill>
            </a:rPr>
            <a:t>część ustna</a:t>
          </a:r>
          <a:r>
            <a:rPr lang="pl-PL" sz="1000" kern="1200" dirty="0">
              <a:solidFill>
                <a:schemeClr val="tx1"/>
              </a:solidFill>
            </a:rPr>
            <a:t>: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bez określania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poziomu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b="1" i="0" kern="1200" dirty="0">
              <a:solidFill>
                <a:srgbClr val="FF0000"/>
              </a:solidFill>
            </a:rPr>
            <a:t>oraz</a:t>
          </a:r>
          <a:r>
            <a:rPr lang="pl-PL" sz="1000" b="1" i="0" kern="1200" dirty="0">
              <a:solidFill>
                <a:schemeClr val="tx1"/>
              </a:solidFill>
            </a:rPr>
            <a:t>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b="1" i="0" kern="1200" dirty="0">
              <a:solidFill>
                <a:schemeClr val="tx1"/>
              </a:solidFill>
            </a:rPr>
            <a:t>część pisemna: </a:t>
          </a:r>
          <a:br>
            <a:rPr lang="pl-PL" sz="1000" b="1" i="0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poziom rozszerzony</a:t>
          </a:r>
        </a:p>
      </dsp:txBody>
      <dsp:txXfrm>
        <a:off x="4899843" y="3016572"/>
        <a:ext cx="1192485" cy="945933"/>
      </dsp:txXfrm>
    </dsp:sp>
    <dsp:sp modelId="{277DD03A-9CD0-4771-8F6F-532EBAF7F7CD}">
      <dsp:nvSpPr>
        <dsp:cNvPr id="0" name=""/>
        <dsp:cNvSpPr/>
      </dsp:nvSpPr>
      <dsp:spPr>
        <a:xfrm>
          <a:off x="4899843" y="4492096"/>
          <a:ext cx="1192485" cy="759523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33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b="1" kern="1200" dirty="0">
              <a:solidFill>
                <a:schemeClr val="tx1"/>
              </a:solidFill>
            </a:rPr>
            <a:t>część ustna: </a:t>
          </a:r>
          <a:br>
            <a:rPr lang="pl-PL" sz="1000" b="1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poziom dwujęzyczny </a:t>
          </a:r>
          <a:r>
            <a:rPr lang="pl-PL" sz="1000" b="1" kern="1200" dirty="0">
              <a:solidFill>
                <a:srgbClr val="FF0000"/>
              </a:solidFill>
            </a:rPr>
            <a:t>oraz</a:t>
          </a:r>
          <a:r>
            <a:rPr lang="pl-PL" sz="1000" b="1" kern="1200" dirty="0">
              <a:solidFill>
                <a:schemeClr val="tx1"/>
              </a:solidFill>
            </a:rPr>
            <a:t> </a:t>
          </a:r>
          <a:br>
            <a:rPr lang="pl-PL" sz="1000" kern="1200" dirty="0">
              <a:solidFill>
                <a:schemeClr val="tx1"/>
              </a:solidFill>
            </a:rPr>
          </a:br>
          <a:r>
            <a:rPr lang="pl-PL" sz="1000" b="1" kern="1200" dirty="0">
              <a:solidFill>
                <a:schemeClr val="tx1"/>
              </a:solidFill>
            </a:rPr>
            <a:t>część pisemna: </a:t>
          </a:r>
          <a:br>
            <a:rPr lang="pl-PL" sz="1000" b="1" kern="1200" dirty="0">
              <a:solidFill>
                <a:schemeClr val="tx1"/>
              </a:solidFill>
            </a:rPr>
          </a:br>
          <a:r>
            <a:rPr lang="pl-PL" sz="1000" kern="1200" dirty="0">
              <a:solidFill>
                <a:schemeClr val="tx1"/>
              </a:solidFill>
            </a:rPr>
            <a:t>poziom dwujęzyczny</a:t>
          </a:r>
        </a:p>
      </dsp:txBody>
      <dsp:txXfrm>
        <a:off x="4899843" y="4492096"/>
        <a:ext cx="1192485" cy="759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7F9F888-AACB-41AD-BE43-7F32AB9E3873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43CD32-9E16-4517-A666-13D0AABA074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7214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7724-B76A-49E3-8DB8-C135A720B1F5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67DC9-9503-4B02-A8E5-7E95FCA3A38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4395917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4-B502-40AB-B1E6-BC4902DF9A72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2F61F-5347-42FC-A3D6-AFA3292B8D9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653086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3C8F-5D81-4D37-ACF6-2614E9489B6A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7B26-6F3B-47EA-9450-1CA7569712D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5150332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838D-638E-4F0C-9CBC-376AB5620E24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271D-F979-4D44-86E3-2BFECF8C1A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7603249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A72B8-3E9B-45AB-B907-C3E743F31C9D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AB61-BACB-45BD-95E0-2E96D4C0C3B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8061520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1C31F-961B-4DCE-A9AC-910D1C723534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4099-C3D1-4F17-B428-0E406D5E475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934280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361E1-17D3-436B-B62C-09A3EDEF2D98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A7B67-62F6-4670-86D7-E9D7F99A627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421465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0A21B-B0EF-4424-AEF0-72B0D0DCFBC0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52A8E-269C-4428-BB70-A07430D81D2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9236551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DC820-F051-4419-8DB1-64E72C2A966E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15F10-3A02-408B-9076-8B068652E6B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7863930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CA54C-7E6A-4B81-B2AF-395503196BB8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32E8-C124-4ABB-AFEC-B8EF9264B72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7088658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C7E86-E6B0-4811-8F9E-2A22F4329D30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0B423-5DC5-44FA-9416-23BAC03DB5F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8415385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373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l-PL" dirty="0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69DECF4-5EA0-48ED-860E-12232F3369A0}" type="datetimeFigureOut">
              <a:rPr lang="pl-PL"/>
              <a:pPr>
                <a:defRPr/>
              </a:pPr>
              <a:t>11.09.2023</a:t>
            </a:fld>
            <a:endParaRPr lang="pl-PL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F6BF3B2-BA7C-4C8C-9AAB-456421E4C3E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19" r:id="rId2"/>
    <p:sldLayoutId id="2147484320" r:id="rId3"/>
    <p:sldLayoutId id="2147484321" r:id="rId4"/>
    <p:sldLayoutId id="2147484322" r:id="rId5"/>
    <p:sldLayoutId id="2147484323" r:id="rId6"/>
    <p:sldLayoutId id="2147484324" r:id="rId7"/>
    <p:sldLayoutId id="2147484325" r:id="rId8"/>
    <p:sldLayoutId id="2147484326" r:id="rId9"/>
    <p:sldLayoutId id="2147484327" r:id="rId10"/>
    <p:sldLayoutId id="2147484328" r:id="rId11"/>
  </p:sldLayoutIdLst>
  <p:transition spd="slow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roc.pl/" TargetMode="External"/><Relationship Id="rId2" Type="http://schemas.openxmlformats.org/officeDocument/2006/relationships/hyperlink" Target="http://www.cke.edu.pl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o17.wroc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/>
              <a:t>Egzamin maturalny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357563"/>
            <a:ext cx="6400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pl-PL" sz="6600" dirty="0"/>
              <a:t>2024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7379" y="24714"/>
          <a:ext cx="2701745" cy="4127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2920084" y="679623"/>
          <a:ext cx="6096000" cy="525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Elipsa 3"/>
          <p:cNvSpPr/>
          <p:nvPr/>
        </p:nvSpPr>
        <p:spPr>
          <a:xfrm>
            <a:off x="1123950" y="2984500"/>
            <a:ext cx="668338" cy="271463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000" b="1" dirty="0"/>
              <a:t>oraz</a:t>
            </a:r>
          </a:p>
        </p:txBody>
      </p:sp>
      <p:sp>
        <p:nvSpPr>
          <p:cNvPr id="6" name="Elipsa 5"/>
          <p:cNvSpPr/>
          <p:nvPr/>
        </p:nvSpPr>
        <p:spPr>
          <a:xfrm>
            <a:off x="3006725" y="4427538"/>
            <a:ext cx="666750" cy="27146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000" b="1" dirty="0"/>
              <a:t>albo</a:t>
            </a:r>
          </a:p>
        </p:txBody>
      </p:sp>
      <p:sp>
        <p:nvSpPr>
          <p:cNvPr id="7" name="Elipsa 6"/>
          <p:cNvSpPr/>
          <p:nvPr/>
        </p:nvSpPr>
        <p:spPr>
          <a:xfrm>
            <a:off x="3805238" y="2951163"/>
            <a:ext cx="668337" cy="27146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000" b="1" dirty="0"/>
              <a:t>albo</a:t>
            </a:r>
          </a:p>
        </p:txBody>
      </p:sp>
      <p:sp>
        <p:nvSpPr>
          <p:cNvPr id="8" name="Elipsa 7"/>
          <p:cNvSpPr/>
          <p:nvPr/>
        </p:nvSpPr>
        <p:spPr>
          <a:xfrm>
            <a:off x="7010400" y="2935288"/>
            <a:ext cx="666750" cy="27146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000" b="1" dirty="0"/>
              <a:t>albo</a:t>
            </a:r>
          </a:p>
        </p:txBody>
      </p:sp>
      <p:sp>
        <p:nvSpPr>
          <p:cNvPr id="9" name="Elipsa 8"/>
          <p:cNvSpPr/>
          <p:nvPr/>
        </p:nvSpPr>
        <p:spPr>
          <a:xfrm>
            <a:off x="6162675" y="4427538"/>
            <a:ext cx="666750" cy="271462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000" b="1" dirty="0"/>
              <a:t>albo</a:t>
            </a:r>
          </a:p>
        </p:txBody>
      </p:sp>
      <p:sp>
        <p:nvSpPr>
          <p:cNvPr id="10" name="Elipsa 9"/>
          <p:cNvSpPr/>
          <p:nvPr/>
        </p:nvSpPr>
        <p:spPr>
          <a:xfrm>
            <a:off x="7615238" y="4767263"/>
            <a:ext cx="668337" cy="27305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000" b="1" dirty="0"/>
              <a:t>albo</a:t>
            </a: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e tekstowe 1"/>
          <p:cNvSpPr txBox="1">
            <a:spLocks noChangeArrowheads="1"/>
          </p:cNvSpPr>
          <p:nvPr/>
        </p:nvSpPr>
        <p:spPr bwMode="auto">
          <a:xfrm>
            <a:off x="2195513" y="1105485"/>
            <a:ext cx="66976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l-PL" altLang="pl-PL" sz="3600" dirty="0"/>
              <a:t>Wybór przedmiotów  zdawanych na egzaminie maturalnym nie jest zależny od typu szkoły, do której uczęszcza uczeń, ani od przedmiotów, których uczy się w tej szkole.</a:t>
            </a:r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ole tekstowe 1"/>
          <p:cNvSpPr txBox="1">
            <a:spLocks noChangeArrowheads="1"/>
          </p:cNvSpPr>
          <p:nvPr/>
        </p:nvSpPr>
        <p:spPr bwMode="auto">
          <a:xfrm>
            <a:off x="2273968" y="259765"/>
            <a:ext cx="6737685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4000" b="1" dirty="0">
                <a:solidFill>
                  <a:srgbClr val="00B050"/>
                </a:solidFill>
              </a:rPr>
              <a:t>Warunki zdania egzaminu</a:t>
            </a:r>
          </a:p>
          <a:p>
            <a:endParaRPr lang="pl-PL" altLang="pl-PL" sz="1800" b="1" dirty="0"/>
          </a:p>
          <a:p>
            <a:endParaRPr lang="pl-PL" altLang="pl-PL" sz="1800" dirty="0"/>
          </a:p>
          <a:p>
            <a:r>
              <a:rPr lang="pl-PL" altLang="pl-PL" sz="2400" dirty="0"/>
              <a:t>Zdający zdał egzamin maturalny,  jeżeli z każdego egzaminu z przedmiotu obowiązkowego </a:t>
            </a:r>
            <a:r>
              <a:rPr lang="pl-PL" altLang="pl-PL" sz="2400" u="sng" dirty="0"/>
              <a:t>w części ustnej i w części pisemnej</a:t>
            </a:r>
            <a:r>
              <a:rPr lang="pl-PL" altLang="pl-PL" sz="2400" dirty="0"/>
              <a:t> otrzymał co najmniej 30% punktów możliwych do uzyskania oraz </a:t>
            </a:r>
            <a:r>
              <a:rPr lang="pl-PL" altLang="pl-PL" sz="2400" b="1" u="sng" dirty="0"/>
              <a:t>przystąpił</a:t>
            </a:r>
            <a:r>
              <a:rPr lang="pl-PL" altLang="pl-PL" sz="2400" b="1" dirty="0"/>
              <a:t> do egzaminu maturalnego w części pisemnej  </a:t>
            </a:r>
            <a:br>
              <a:rPr lang="pl-PL" altLang="pl-PL" sz="2400" b="1" dirty="0"/>
            </a:br>
            <a:r>
              <a:rPr lang="pl-PL" altLang="pl-PL" sz="2400" b="1" u="sng" dirty="0"/>
              <a:t>z przynajmniej jednego przedmiotu dodatkowego.</a:t>
            </a:r>
          </a:p>
          <a:p>
            <a:endParaRPr lang="pl-PL" altLang="pl-PL" sz="2400" dirty="0"/>
          </a:p>
          <a:p>
            <a:r>
              <a:rPr lang="pl-PL" altLang="pl-PL" sz="2400" dirty="0"/>
              <a:t>Na zdanie egzaminu maturalnego nie mają wpływu wyniki z egzaminów z przedmiotów zdawanych  jako dodatkowe. </a:t>
            </a:r>
          </a:p>
          <a:p>
            <a:r>
              <a:rPr lang="pl-PL" altLang="pl-PL" sz="2400" dirty="0"/>
              <a:t>Te przedmioty nie mają ustalonego progu zaliczenia.</a:t>
            </a: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ole tekstowe 1"/>
          <p:cNvSpPr txBox="1">
            <a:spLocks noChangeArrowheads="1"/>
          </p:cNvSpPr>
          <p:nvPr/>
        </p:nvSpPr>
        <p:spPr bwMode="auto">
          <a:xfrm>
            <a:off x="2195513" y="0"/>
            <a:ext cx="6948487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 altLang="pl-PL" sz="2800" dirty="0"/>
              <a:t>Absolwent, który nie zda wyłącznie jednego egzaminu obowiązkowego </a:t>
            </a:r>
          </a:p>
          <a:p>
            <a:r>
              <a:rPr lang="pl-PL" altLang="pl-PL" sz="2800" dirty="0"/>
              <a:t>w części ustnej albo pisemnej, może przystąpić do niego ponownie w sesji poprawkowej w sierpniu. </a:t>
            </a:r>
          </a:p>
          <a:p>
            <a:endParaRPr lang="pl-PL" altLang="pl-PL" sz="2800" dirty="0"/>
          </a:p>
          <a:p>
            <a:r>
              <a:rPr lang="pl-PL" altLang="pl-PL" sz="2800" dirty="0"/>
              <a:t>Prawo to nie dotyczy osób nieobecnych na egzaminie  lub tych, którym unieważniono egzamin.</a:t>
            </a:r>
          </a:p>
          <a:p>
            <a:endParaRPr lang="pl-PL" altLang="pl-PL" sz="2800" dirty="0"/>
          </a:p>
          <a:p>
            <a:r>
              <a:rPr lang="pl-PL" altLang="pl-PL" sz="2800" dirty="0"/>
              <a:t>Absolwent, który nie zda więcej niż jednego egzaminu obowiązkowego może przystąpić do tych egzaminów w kolejnych sesjach na zasadach obowiązujących </a:t>
            </a:r>
            <a:br>
              <a:rPr lang="pl-PL" altLang="pl-PL" sz="2800" dirty="0"/>
            </a:br>
            <a:r>
              <a:rPr lang="pl-PL" altLang="pl-PL" sz="2800" dirty="0"/>
              <a:t>w roku 2023.</a:t>
            </a:r>
          </a:p>
          <a:p>
            <a:endParaRPr lang="pl-PL" altLang="pl-PL" sz="2800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2093595" y="252730"/>
            <a:ext cx="6696075" cy="569386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3200" b="1" dirty="0"/>
              <a:t>Wypełnianie deklaracji maturalnej</a:t>
            </a:r>
          </a:p>
          <a:p>
            <a:pPr>
              <a:defRPr/>
            </a:pPr>
            <a:endParaRPr lang="pl-PL" sz="2800" b="1" dirty="0"/>
          </a:p>
          <a:p>
            <a:pPr>
              <a:defRPr/>
            </a:pPr>
            <a:r>
              <a:rPr lang="pl-PL" sz="2400" dirty="0"/>
              <a:t>Deklaracje maturalne wypełniają uczniowie </a:t>
            </a:r>
            <a:br>
              <a:rPr lang="pl-PL" sz="2400" dirty="0"/>
            </a:br>
            <a:r>
              <a:rPr lang="pl-PL" sz="2400" dirty="0"/>
              <a:t>w formie elektronicznej logując się ZIU.</a:t>
            </a:r>
            <a:endParaRPr lang="pl-PL" sz="2000" dirty="0"/>
          </a:p>
          <a:p>
            <a:pPr>
              <a:defRPr/>
            </a:pPr>
            <a:endParaRPr lang="pl-PL" sz="2000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r>
              <a:rPr lang="pl-PL" sz="2400" dirty="0"/>
              <a:t>Szczegółowa instrukcja wypełniania deklaracji zamieszczona jest na stronie internetowej szkoły w zakładce MATURA.</a:t>
            </a:r>
          </a:p>
          <a:p>
            <a:pPr>
              <a:defRPr/>
            </a:pPr>
            <a:endParaRPr lang="pl-PL" sz="2400" dirty="0"/>
          </a:p>
          <a:p>
            <a:pPr>
              <a:defRPr/>
            </a:pPr>
            <a:r>
              <a:rPr lang="pl-PL" sz="2400" dirty="0"/>
              <a:t>Deklarację należy wypełnić </a:t>
            </a:r>
            <a:br>
              <a:rPr lang="pl-PL" sz="2400" dirty="0"/>
            </a:br>
            <a:r>
              <a:rPr lang="pl-PL" sz="2400" dirty="0"/>
              <a:t>w nieprzekraczalnym terminie do 02 PAŹDZIERNIKA 2023 r.</a:t>
            </a:r>
          </a:p>
          <a:p>
            <a:pPr>
              <a:defRPr/>
            </a:pPr>
            <a:endParaRPr lang="pl-PL" sz="1600" b="1" dirty="0"/>
          </a:p>
          <a:p>
            <a:pPr>
              <a:defRPr/>
            </a:pPr>
            <a:endParaRPr lang="pl-PL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15389" y="228600"/>
            <a:ext cx="55585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Dostosowanie warunków   </a:t>
            </a:r>
            <a:br>
              <a:rPr lang="pl-PL" sz="3200" b="1" dirty="0"/>
            </a:br>
            <a:r>
              <a:rPr lang="pl-PL" sz="3200" b="1" dirty="0"/>
              <a:t>i formy przeprowadzenia egzaminu maturalnego</a:t>
            </a:r>
          </a:p>
          <a:p>
            <a:pPr algn="ctr"/>
            <a:endParaRPr lang="pl-PL" sz="3200" b="1" dirty="0"/>
          </a:p>
          <a:p>
            <a:pPr algn="ctr"/>
            <a:r>
              <a:rPr lang="pl-PL" sz="2400" dirty="0"/>
              <a:t>Uczniowie ze specyficznymi potrzebami edukacyjnymi, w tym niepełnosprawni, niedostosowani społecznie oraz zagrożeni niedostosowaniem społecznym, mają prawo przystąpić do egzaminu maturalnego w warunkach </a:t>
            </a:r>
            <a:br>
              <a:rPr lang="pl-PL" sz="2400" dirty="0"/>
            </a:br>
            <a:r>
              <a:rPr lang="pl-PL" sz="2400" dirty="0"/>
              <a:t>i formach dostosowanych </a:t>
            </a:r>
            <a:br>
              <a:rPr lang="pl-PL" sz="2400" dirty="0"/>
            </a:br>
            <a:r>
              <a:rPr lang="pl-PL" sz="2400" dirty="0"/>
              <a:t>do indywidualnych potrzeb psychofizycznych i edukacyjnych </a:t>
            </a:r>
            <a:br>
              <a:rPr lang="pl-PL" sz="2400" dirty="0"/>
            </a:br>
            <a:r>
              <a:rPr lang="pl-PL" sz="2400" dirty="0"/>
              <a:t>na podstawie:</a:t>
            </a:r>
          </a:p>
        </p:txBody>
      </p:sp>
    </p:spTree>
    <p:extLst>
      <p:ext uri="{BB962C8B-B14F-4D97-AF65-F5344CB8AC3E}">
        <p14:creationId xmlns:p14="http://schemas.microsoft.com/office/powerpoint/2010/main" val="561826751"/>
      </p:ext>
    </p:extLst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90538" y="288758"/>
            <a:ext cx="6460957" cy="608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orzeczenia o kształceniu specjalnym,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orzeczenia o indywidualnym nauczaniu,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opinii poradni psychologiczno-pedagogicznej, w tym poradni specjalistycznej, o specyficznych trudnościach w uczeniu się </a:t>
            </a:r>
            <a:br>
              <a:rPr lang="pl-PL" sz="2000" dirty="0">
                <a:latin typeface="Calibri"/>
                <a:ea typeface="Calibri"/>
                <a:cs typeface="Times New Roman"/>
              </a:rPr>
            </a:br>
            <a:r>
              <a:rPr lang="pl-PL" sz="2000" dirty="0">
                <a:latin typeface="Calibri"/>
                <a:ea typeface="Calibri"/>
                <a:cs typeface="Times New Roman"/>
              </a:rPr>
              <a:t>(dysleksja, dysgrafia, dysortografia i dyskalkulia),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zaświadczenie o stanie zdrowia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pozytywnej opinii rady pedagogicznej  w przypadku :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uczniów ( cudzoziemców), którym organiczna  znajomość języka polskiego utrudnia zrozumienie tekstu czytanego 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uczniów objętych pomocą psychologiczno-pedagogiczną </a:t>
            </a:r>
            <a:br>
              <a:rPr lang="pl-PL" sz="2000" dirty="0">
                <a:latin typeface="Calibri"/>
                <a:ea typeface="Calibri"/>
                <a:cs typeface="Times New Roman"/>
              </a:rPr>
            </a:br>
            <a:r>
              <a:rPr lang="pl-PL" sz="2000" dirty="0">
                <a:latin typeface="Calibri"/>
                <a:ea typeface="Calibri"/>
                <a:cs typeface="Times New Roman"/>
              </a:rPr>
              <a:t>w szkole ze względu na: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trudności adaptacyjne związane z wcześniejszym kształceniem za granicą,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zaburzeniami komunikacji językowej,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sytuację kryzysową lub traumatyczną,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latin typeface="Calibri"/>
                <a:ea typeface="Calibri"/>
                <a:cs typeface="Times New Roman"/>
              </a:rPr>
              <a:t>Uczniów- obywateli Ukrainy (w zw. z konfliktem zbrojnym)</a:t>
            </a:r>
          </a:p>
        </p:txBody>
      </p:sp>
    </p:spTree>
    <p:extLst>
      <p:ext uri="{BB962C8B-B14F-4D97-AF65-F5344CB8AC3E}">
        <p14:creationId xmlns:p14="http://schemas.microsoft.com/office/powerpoint/2010/main" val="2293186300"/>
      </p:ext>
    </p:extLst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37874" y="601580"/>
            <a:ext cx="665346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Orzeczenia, opinie z poradni psychologiczno-pedagogicznej, w tym specjalistycznej należy złożyć w szkole do</a:t>
            </a:r>
            <a:r>
              <a:rPr lang="pl-PL" sz="2800" u="sng" dirty="0">
                <a:solidFill>
                  <a:srgbClr val="FF0000"/>
                </a:solidFill>
              </a:rPr>
              <a:t> 02.10.2023</a:t>
            </a:r>
            <a:r>
              <a:rPr lang="pl-PL" sz="2800" dirty="0">
                <a:solidFill>
                  <a:srgbClr val="FF0000"/>
                </a:solidFill>
              </a:rPr>
              <a:t>r. </a:t>
            </a:r>
            <a:r>
              <a:rPr lang="pl-PL" sz="2800" dirty="0"/>
              <a:t>do pedagoga szkolnego</a:t>
            </a:r>
            <a:br>
              <a:rPr lang="pl-PL" sz="2800" dirty="0"/>
            </a:br>
            <a:r>
              <a:rPr lang="pl-PL" sz="2800" dirty="0"/>
              <a:t>p. Doroty Makles.</a:t>
            </a:r>
          </a:p>
          <a:p>
            <a:endParaRPr lang="pl-PL" sz="2800" dirty="0"/>
          </a:p>
          <a:p>
            <a:r>
              <a:rPr lang="pl-PL" sz="2800" dirty="0"/>
              <a:t>Zaświadczenia lekarskie należy złożyć najpóźniej do</a:t>
            </a:r>
            <a:r>
              <a:rPr lang="pl-PL" sz="2800" u="sng" dirty="0">
                <a:solidFill>
                  <a:srgbClr val="FF0000"/>
                </a:solidFill>
              </a:rPr>
              <a:t> 7.02.2024r</a:t>
            </a:r>
            <a:r>
              <a:rPr lang="pl-PL" sz="2800" dirty="0">
                <a:solidFill>
                  <a:srgbClr val="FF0000"/>
                </a:solidFill>
              </a:rPr>
              <a:t>. </a:t>
            </a:r>
            <a:r>
              <a:rPr lang="pl-PL" sz="2800" dirty="0"/>
              <a:t>również do </a:t>
            </a:r>
          </a:p>
          <a:p>
            <a:r>
              <a:rPr lang="pl-PL" sz="2800" dirty="0"/>
              <a:t>pedagoga szkolnego p. Doroty Makles.</a:t>
            </a:r>
          </a:p>
          <a:p>
            <a:endParaRPr lang="pl-PL" sz="2800" dirty="0"/>
          </a:p>
          <a:p>
            <a:r>
              <a:rPr lang="pl-PL" sz="2800" dirty="0"/>
              <a:t>W wyjątkowych sytuacjach zaświadczenia lekarskie będą przyjmowane w późniejszym terminie.</a:t>
            </a:r>
          </a:p>
        </p:txBody>
      </p:sp>
    </p:spTree>
    <p:extLst>
      <p:ext uri="{BB962C8B-B14F-4D97-AF65-F5344CB8AC3E}">
        <p14:creationId xmlns:p14="http://schemas.microsoft.com/office/powerpoint/2010/main" val="851679089"/>
      </p:ext>
    </p:extLst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92A1008-6603-418A-8168-715B06500524}"/>
              </a:ext>
            </a:extLst>
          </p:cNvPr>
          <p:cNvSpPr txBox="1"/>
          <p:nvPr/>
        </p:nvSpPr>
        <p:spPr>
          <a:xfrm>
            <a:off x="2367813" y="952901"/>
            <a:ext cx="6102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Matura z informatyki</a:t>
            </a: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  <a:p>
            <a:r>
              <a:rPr lang="pl-PL" sz="2400" dirty="0"/>
              <a:t>Próbna matura</a:t>
            </a:r>
          </a:p>
        </p:txBody>
      </p:sp>
    </p:spTree>
    <p:extLst>
      <p:ext uri="{BB962C8B-B14F-4D97-AF65-F5344CB8AC3E}">
        <p14:creationId xmlns:p14="http://schemas.microsoft.com/office/powerpoint/2010/main" val="1302119547"/>
      </p:ext>
    </p:extLst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620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/>
              <a:t>Życzymy  owocnej pracy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357438" y="3500438"/>
            <a:ext cx="6400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/>
              <a:t>i sukcesów na maturze!!!</a:t>
            </a: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627313" y="1071563"/>
            <a:ext cx="5905500" cy="49704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sz="3200" b="1" dirty="0"/>
              <a:t>Informacje dotyczące egzaminu maturalnego</a:t>
            </a: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www.cke.edu.pl</a:t>
            </a:r>
            <a:endParaRPr lang="pl-PL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www.oke.wroc.pl</a:t>
            </a:r>
            <a:endParaRPr lang="pl-PL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www.lo17.wroc.pl</a:t>
            </a:r>
            <a:r>
              <a:rPr lang="pl-PL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rgbClr val="00B050"/>
                </a:solidFill>
              </a:rPr>
              <a:t>– zakładka MATURA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rgbClr val="00B050"/>
                </a:solidFill>
              </a:rPr>
              <a:t>gablota MATURA na III piętrze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rgbClr val="00B050"/>
                </a:solidFill>
              </a:rPr>
              <a:t>dziennik elektroniczny Librus – wiadomości wysyłane do maturzystów</a:t>
            </a:r>
          </a:p>
          <a:p>
            <a:pPr eaLnBrk="1" hangingPunct="1">
              <a:spcBef>
                <a:spcPct val="50000"/>
              </a:spcBef>
              <a:defRPr/>
            </a:pPr>
            <a:endParaRPr lang="pl-PL" b="1" dirty="0"/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111375" y="119063"/>
            <a:ext cx="701992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pl-PL" altLang="pl-PL" sz="4000" b="1" dirty="0">
                <a:solidFill>
                  <a:srgbClr val="00B050"/>
                </a:solidFill>
              </a:rPr>
              <a:t>Ważne terminy</a:t>
            </a:r>
          </a:p>
          <a:p>
            <a:pPr eaLnBrk="1" hangingPunct="1">
              <a:spcBef>
                <a:spcPct val="50000"/>
              </a:spcBef>
              <a:defRPr/>
            </a:pPr>
            <a:endParaRPr lang="pl-PL" altLang="pl-PL" sz="4000" b="1" dirty="0">
              <a:solidFill>
                <a:srgbClr val="00B050"/>
              </a:solidFill>
            </a:endParaRP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do 02 PAŹDZIERNIKA– złożenie deklaracji wstępnej (wersja elektroniczna; załącznik 1a- deklaracja A)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do 02 PAŹDZIERNIKA– złożenie dokumentacji uprawniającej do dostosowania warunków i form egzaminu maturalnego do potrzeb absolwentów ze specjalnymi potrzebami edukacyjnymi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do 7 lutego – złożenie deklaracji ostatecznej</a:t>
            </a:r>
          </a:p>
          <a:p>
            <a:pPr marL="285750" indent="-285750" eaLnBrk="1" hangingPunct="1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do 7 lutego - podpisanie wniosku o do</a:t>
            </a:r>
            <a:r>
              <a:rPr lang="pl-PL" dirty="0"/>
              <a:t>stosowanie warunków </a:t>
            </a:r>
            <a:br>
              <a:rPr lang="pl-PL" dirty="0"/>
            </a:br>
            <a:r>
              <a:rPr lang="pl-PL" dirty="0"/>
              <a:t>i formy przeprowadzania egzaminu maturalnego; uzupełnienie dokumentacji uprawniającej do dostosowania warunków i form egzaminu maturalnego</a:t>
            </a:r>
            <a:endParaRPr lang="pl-PL" altLang="pl-PL" dirty="0"/>
          </a:p>
          <a:p>
            <a:pPr eaLnBrk="1" hangingPunct="1">
              <a:spcBef>
                <a:spcPct val="50000"/>
              </a:spcBef>
              <a:defRPr/>
            </a:pPr>
            <a:endParaRPr lang="pl-PL" altLang="pl-PL" sz="1600" b="1" dirty="0"/>
          </a:p>
          <a:p>
            <a:pPr eaLnBrk="1" hangingPunct="1">
              <a:spcBef>
                <a:spcPct val="50000"/>
              </a:spcBef>
              <a:defRPr/>
            </a:pPr>
            <a:endParaRPr lang="pl-PL" altLang="pl-PL" sz="1600" b="1" dirty="0"/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28B06B-57A5-40D6-9349-BCB703F44A5F}"/>
              </a:ext>
            </a:extLst>
          </p:cNvPr>
          <p:cNvSpPr txBox="1"/>
          <p:nvPr/>
        </p:nvSpPr>
        <p:spPr>
          <a:xfrm>
            <a:off x="2261937" y="943276"/>
            <a:ext cx="673768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pl-PL" altLang="pl-PL" sz="2800" u="sng" dirty="0">
                <a:solidFill>
                  <a:srgbClr val="000000"/>
                </a:solidFill>
              </a:rPr>
              <a:t>Egzaminy pisemne</a:t>
            </a:r>
          </a:p>
          <a:p>
            <a:pPr lvl="0">
              <a:spcBef>
                <a:spcPts val="0"/>
              </a:spcBef>
              <a:defRPr/>
            </a:pPr>
            <a:endParaRPr lang="pl-PL" altLang="pl-PL" sz="2800" u="sng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7 maja – język polski poziom podstawowy</a:t>
            </a:r>
          </a:p>
          <a:p>
            <a:pPr lvl="0">
              <a:spcBef>
                <a:spcPts val="0"/>
              </a:spcBef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  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8 maja – matematyka poziom podstawowy</a:t>
            </a:r>
          </a:p>
          <a:p>
            <a:pPr lvl="0">
              <a:spcBef>
                <a:spcPts val="0"/>
              </a:spcBef>
              <a:defRPr/>
            </a:pPr>
            <a:endParaRPr lang="pl-PL" altLang="pl-PL" sz="240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9 maja – język angielski poziom podstawowy</a:t>
            </a:r>
          </a:p>
          <a:p>
            <a:pPr lvl="0">
              <a:spcBef>
                <a:spcPts val="0"/>
              </a:spcBef>
              <a:defRPr/>
            </a:pPr>
            <a:endParaRPr lang="pl-PL" altLang="pl-PL" sz="2400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13 maja – język angielski poziom rozszerzony</a:t>
            </a:r>
          </a:p>
          <a:p>
            <a:pPr>
              <a:spcBef>
                <a:spcPts val="0"/>
              </a:spcBef>
              <a:defRPr/>
            </a:pPr>
            <a:endParaRPr lang="pl-PL" altLang="pl-PL" sz="2400" dirty="0">
              <a:solidFill>
                <a:srgbClr val="000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przedmiot wybrany i przedmioty dodatkowe – zgodnie z harmonogramem CKE</a:t>
            </a:r>
          </a:p>
        </p:txBody>
      </p:sp>
    </p:spTree>
    <p:extLst>
      <p:ext uri="{BB962C8B-B14F-4D97-AF65-F5344CB8AC3E}">
        <p14:creationId xmlns:p14="http://schemas.microsoft.com/office/powerpoint/2010/main" val="1519386103"/>
      </p:ext>
    </p:extLst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427973" y="791678"/>
            <a:ext cx="64729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pl-PL" altLang="pl-PL" sz="2400" u="sng" dirty="0">
                <a:solidFill>
                  <a:srgbClr val="000000"/>
                </a:solidFill>
              </a:rPr>
              <a:t>Egzaminy ustne</a:t>
            </a:r>
          </a:p>
          <a:p>
            <a:pPr lvl="0">
              <a:spcBef>
                <a:spcPts val="0"/>
              </a:spcBef>
              <a:defRPr/>
            </a:pPr>
            <a:endParaRPr lang="pl-PL" altLang="pl-PL" sz="2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11 – 25 maja – część ustna egzaminu maturalnego z języka obcego </a:t>
            </a:r>
            <a:br>
              <a:rPr lang="pl-PL" altLang="pl-PL" sz="2400" dirty="0">
                <a:solidFill>
                  <a:srgbClr val="000000"/>
                </a:solidFill>
              </a:rPr>
            </a:br>
            <a:r>
              <a:rPr lang="pl-PL" altLang="pl-PL" sz="2400" dirty="0">
                <a:solidFill>
                  <a:srgbClr val="000000"/>
                </a:solidFill>
              </a:rPr>
              <a:t>(zgodnie z harmonogramem szkolnym)</a:t>
            </a:r>
          </a:p>
          <a:p>
            <a:pPr lvl="0">
              <a:spcBef>
                <a:spcPts val="0"/>
              </a:spcBef>
              <a:defRPr/>
            </a:pPr>
            <a:endParaRPr lang="pl-PL" altLang="pl-PL" sz="2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11 – 25 maja - część ustna egzaminu maturalnego z języka polskiego </a:t>
            </a:r>
            <a:br>
              <a:rPr lang="pl-PL" altLang="pl-PL" sz="2400" dirty="0">
                <a:solidFill>
                  <a:srgbClr val="000000"/>
                </a:solidFill>
              </a:rPr>
            </a:br>
            <a:r>
              <a:rPr lang="pl-PL" altLang="pl-PL" sz="2400" dirty="0">
                <a:solidFill>
                  <a:srgbClr val="000000"/>
                </a:solidFill>
              </a:rPr>
              <a:t>(zgodnie z harmonogramem szkolnym)</a:t>
            </a:r>
          </a:p>
          <a:p>
            <a:pPr lvl="0">
              <a:spcBef>
                <a:spcPts val="0"/>
              </a:spcBef>
              <a:defRPr/>
            </a:pPr>
            <a:endParaRPr lang="pl-PL" altLang="pl-PL" sz="24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pl-PL" altLang="pl-PL" sz="2400" dirty="0">
                <a:solidFill>
                  <a:srgbClr val="000000"/>
                </a:solidFill>
              </a:rPr>
              <a:t>do 7 marca – ogłoszenie szkolnego harmonogramu części ustnej egzaminu maturalnego</a:t>
            </a:r>
          </a:p>
        </p:txBody>
      </p:sp>
    </p:spTree>
    <p:extLst>
      <p:ext uri="{BB962C8B-B14F-4D97-AF65-F5344CB8AC3E}">
        <p14:creationId xmlns:p14="http://schemas.microsoft.com/office/powerpoint/2010/main" val="502887113"/>
      </p:ext>
    </p:extLst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38375" y="115888"/>
            <a:ext cx="6635750" cy="65248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sz="4000" b="1" dirty="0">
                <a:solidFill>
                  <a:srgbClr val="00B050"/>
                </a:solidFill>
              </a:rPr>
              <a:t>Wybór przedmiotów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l-PL" sz="2400" b="1" u="sng" dirty="0"/>
              <a:t>Obowiązkowo w części pisemnej </a:t>
            </a:r>
            <a:endParaRPr lang="pl-PL" sz="2400" dirty="0"/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pl-PL" sz="2000" b="1" dirty="0"/>
              <a:t>język polski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pl-PL" sz="2000" b="1" dirty="0"/>
              <a:t>matematyka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pl-PL" sz="2000" b="1" dirty="0"/>
              <a:t>język obcy nowożytny: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/>
              <a:t>angielski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/>
              <a:t>francuski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/>
              <a:t>hiszpański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/>
              <a:t>niemiecki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/>
              <a:t>rosyjski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dirty="0"/>
              <a:t>włoski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pl-PL" b="1" dirty="0"/>
              <a:t>NA POZIOMIE PODSTAWOWYM</a:t>
            </a:r>
          </a:p>
          <a:p>
            <a:pPr eaLnBrk="1" hangingPunct="1">
              <a:spcBef>
                <a:spcPct val="50000"/>
              </a:spcBef>
              <a:defRPr/>
            </a:pPr>
            <a:endParaRPr lang="pl-PL" b="1" dirty="0"/>
          </a:p>
          <a:p>
            <a:pPr algn="ctr" eaLnBrk="1" hangingPunct="1">
              <a:spcBef>
                <a:spcPct val="50000"/>
              </a:spcBef>
              <a:defRPr/>
            </a:pPr>
            <a:r>
              <a:rPr lang="pl-PL" sz="2400" b="1" dirty="0"/>
              <a:t>ORAZ</a:t>
            </a:r>
            <a:endParaRPr lang="pl-PL" b="1" dirty="0"/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76463" y="260350"/>
            <a:ext cx="6769100" cy="68634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pl-PL" b="1" dirty="0"/>
              <a:t>WBRANY PRZEDMIOT SPOŚRÓD: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biologia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chemia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filozofia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fizyka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geografia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historia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historia muzyki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historia sztuki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informatyka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łaciński i kultura antyczna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mniejszości etnicznej (język łemkowski)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regionalny (język kaszubski)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mniejszości narodowej (język białoruski, litewski, niemiecki, ukraiński)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obcy nowożytny (język angielski, niemiecki, francuski, hiszpański, rosyjski, włoski)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polski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Język regionalny (kaszubski)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matematyka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pl-PL" dirty="0"/>
              <a:t>wiedza o społeczeństwie</a:t>
            </a:r>
            <a:endParaRPr lang="pl-PL" sz="1400" dirty="0"/>
          </a:p>
          <a:p>
            <a:pPr algn="ctr">
              <a:defRPr/>
            </a:pPr>
            <a:r>
              <a:rPr lang="pl-PL" sz="1600" b="1" dirty="0"/>
              <a:t>NA POZIOMIE ROZSZERZONYM</a:t>
            </a:r>
          </a:p>
          <a:p>
            <a:pPr algn="ctr">
              <a:defRPr/>
            </a:pPr>
            <a:r>
              <a:rPr lang="pl-PL" sz="1600" b="1" dirty="0"/>
              <a:t>lub w przypadku języka obcego nowożytnego</a:t>
            </a:r>
          </a:p>
          <a:p>
            <a:pPr algn="ctr">
              <a:defRPr/>
            </a:pPr>
            <a:r>
              <a:rPr lang="pl-PL" sz="1600" b="1" dirty="0"/>
              <a:t>NA POZIOMIE ROZSZERZONYM ALBO DWUJĘZYCZNYM</a:t>
            </a: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68538" y="1125538"/>
            <a:ext cx="6191250" cy="45397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l-PL" sz="2800" b="1" u="sng" dirty="0"/>
              <a:t>Obowiązkowo w części ustnej</a:t>
            </a:r>
          </a:p>
          <a:p>
            <a:pPr>
              <a:spcBef>
                <a:spcPct val="50000"/>
              </a:spcBef>
              <a:defRPr/>
            </a:pPr>
            <a:endParaRPr lang="pl-PL" sz="2400" dirty="0"/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sz="2400" dirty="0"/>
              <a:t>język polski</a:t>
            </a:r>
          </a:p>
          <a:p>
            <a:pPr marL="285750" indent="-285750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l-PL" sz="2400" dirty="0"/>
              <a:t>język obcy nowożytny – ten sam, co </a:t>
            </a:r>
            <a:br>
              <a:rPr lang="pl-PL" sz="2400" dirty="0"/>
            </a:br>
            <a:r>
              <a:rPr lang="pl-PL" sz="2400" dirty="0"/>
              <a:t>w części pisemnej</a:t>
            </a:r>
            <a:br>
              <a:rPr lang="pl-PL" sz="2400" dirty="0"/>
            </a:br>
            <a:r>
              <a:rPr lang="pl-PL" sz="2400" dirty="0"/>
              <a:t>(język angielski, niemiecki, francuski, hiszpański, rosyjski i włoski)</a:t>
            </a:r>
          </a:p>
          <a:p>
            <a:pPr>
              <a:spcBef>
                <a:spcPct val="50000"/>
              </a:spcBef>
              <a:defRPr/>
            </a:pPr>
            <a:endParaRPr lang="pl-PL" dirty="0"/>
          </a:p>
          <a:p>
            <a:pPr algn="ctr">
              <a:spcBef>
                <a:spcPct val="50000"/>
              </a:spcBef>
              <a:defRPr/>
            </a:pPr>
            <a:r>
              <a:rPr lang="pl-PL" sz="2400" dirty="0"/>
              <a:t>BEZ OKRŚLANIA POZIOMU ZDAWANIA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195513" y="936625"/>
            <a:ext cx="6948487" cy="56015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3200" b="1" u="sng" dirty="0"/>
              <a:t>Dodatkowo</a:t>
            </a:r>
          </a:p>
          <a:p>
            <a:pPr>
              <a:defRPr/>
            </a:pPr>
            <a:endParaRPr lang="pl-PL" sz="1600" dirty="0"/>
          </a:p>
          <a:p>
            <a:pPr algn="ctr">
              <a:defRPr/>
            </a:pPr>
            <a:r>
              <a:rPr lang="pl-PL" sz="3200" dirty="0"/>
              <a:t>Od jednego do pięciu kolejnych przedmiotów wybranych spośród wyżej wymienionych </a:t>
            </a:r>
            <a:br>
              <a:rPr lang="pl-PL" sz="3200" dirty="0"/>
            </a:br>
            <a:r>
              <a:rPr lang="pl-PL" sz="2400" dirty="0"/>
              <a:t>(maksymalnie 6)</a:t>
            </a:r>
          </a:p>
          <a:p>
            <a:pPr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2800" dirty="0"/>
              <a:t>na poziomie rozszerzonym</a:t>
            </a:r>
          </a:p>
          <a:p>
            <a:pPr algn="ctr">
              <a:defRPr/>
            </a:pPr>
            <a:r>
              <a:rPr lang="pl-PL" sz="2800" dirty="0"/>
              <a:t>lub język obcy nowożytny na poziomie rozszerzonym lub dwujęzycznym</a:t>
            </a:r>
          </a:p>
          <a:p>
            <a:pPr>
              <a:defRPr/>
            </a:pPr>
            <a:endParaRPr lang="pl-PL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  <a:p>
            <a:pPr>
              <a:defRPr/>
            </a:pPr>
            <a:endParaRPr lang="pl-PL" sz="1600" dirty="0"/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erta">
  <a:themeElements>
    <a:clrScheme name="Oferta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Ofer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ert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ert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ert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ert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2800</TotalTime>
  <Words>932</Words>
  <Application>Microsoft Office PowerPoint</Application>
  <PresentationFormat>Pokaz na ekranie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Nyala</vt:lpstr>
      <vt:lpstr>Times New Roman</vt:lpstr>
      <vt:lpstr>Wingdings</vt:lpstr>
      <vt:lpstr>Oferta</vt:lpstr>
      <vt:lpstr>Egzamin maturalny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Życzymy  owocnej pracy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Gosia</dc:creator>
  <cp:lastModifiedBy>Multan Beata</cp:lastModifiedBy>
  <cp:revision>261</cp:revision>
  <dcterms:created xsi:type="dcterms:W3CDTF">2008-09-12T06:27:26Z</dcterms:created>
  <dcterms:modified xsi:type="dcterms:W3CDTF">2023-09-11T10:36:59Z</dcterms:modified>
</cp:coreProperties>
</file>